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3" r:id="rId5"/>
    <p:sldId id="264" r:id="rId6"/>
    <p:sldId id="270" r:id="rId7"/>
    <p:sldId id="272" r:id="rId8"/>
    <p:sldId id="271" r:id="rId9"/>
    <p:sldId id="274" r:id="rId10"/>
    <p:sldId id="266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3961" autoAdjust="0"/>
  </p:normalViewPr>
  <p:slideViewPr>
    <p:cSldViewPr>
      <p:cViewPr>
        <p:scale>
          <a:sx n="66" d="100"/>
          <a:sy n="66" d="100"/>
        </p:scale>
        <p:origin x="-148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0854-2628-48F7-A4B5-1650B2EEE6B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9667E-309A-40AD-9714-9F2D8D69FD9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9667E-309A-40AD-9714-9F2D8D69FD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9667E-309A-40AD-9714-9F2D8D69FD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58166" cy="2941649"/>
          </a:xfrm>
        </p:spPr>
        <p:txBody>
          <a:bodyPr>
            <a:normAutofit/>
          </a:bodyPr>
          <a:lstStyle/>
          <a:p>
            <a:r>
              <a:rPr lang="uk-UA" dirty="0" smtClean="0"/>
              <a:t>Звіт </a:t>
            </a:r>
            <a:br>
              <a:rPr lang="uk-UA" dirty="0" smtClean="0"/>
            </a:br>
            <a:r>
              <a:rPr lang="uk-UA" dirty="0" smtClean="0"/>
              <a:t>відділу контролю за благоустроєм </a:t>
            </a:r>
            <a:br>
              <a:rPr lang="uk-UA" dirty="0" smtClean="0"/>
            </a:br>
            <a:r>
              <a:rPr lang="uk-UA" dirty="0" smtClean="0"/>
              <a:t>за  2017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Демонтаж  незаконно розміщених ТС  на території Подільського району</a:t>
            </a:r>
            <a:endParaRPr lang="ru-RU" dirty="0"/>
          </a:p>
        </p:txBody>
      </p:sp>
      <p:pic>
        <p:nvPicPr>
          <p:cNvPr id="4098" name="Picture 2" descr="C:\Users\blag\Downloads\Поштова площ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961793" cy="2286016"/>
          </a:xfrm>
          <a:prstGeom prst="rect">
            <a:avLst/>
          </a:prstGeom>
          <a:noFill/>
        </p:spPr>
      </p:pic>
      <p:pic>
        <p:nvPicPr>
          <p:cNvPr id="4099" name="Picture 3" descr="C:\Users\blag\Downloads\Пош. п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179607" cy="2214578"/>
          </a:xfrm>
          <a:prstGeom prst="rect">
            <a:avLst/>
          </a:prstGeom>
          <a:noFill/>
        </p:spPr>
      </p:pic>
      <p:pic>
        <p:nvPicPr>
          <p:cNvPr id="4100" name="Picture 4" descr="C:\Users\blag\Downloads\просп. Свободи 2 до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929090" cy="2571768"/>
          </a:xfrm>
          <a:prstGeom prst="rect">
            <a:avLst/>
          </a:prstGeom>
          <a:noFill/>
        </p:spPr>
      </p:pic>
      <p:pic>
        <p:nvPicPr>
          <p:cNvPr id="4101" name="Picture 5" descr="C:\Users\blag\Downloads\Свободи 2 піс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414340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Демонтаж  незаконно розміщених ТС  на території Подільського району</a:t>
            </a:r>
            <a:endParaRPr lang="ru-RU" sz="3200" dirty="0"/>
          </a:p>
        </p:txBody>
      </p:sp>
      <p:pic>
        <p:nvPicPr>
          <p:cNvPr id="5122" name="Picture 2" descr="C:\Users\blag\Downloads\ст. м. Т. Шевченка д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9"/>
            <a:ext cx="3929090" cy="2357453"/>
          </a:xfrm>
          <a:prstGeom prst="rect">
            <a:avLst/>
          </a:prstGeom>
          <a:noFill/>
        </p:spPr>
      </p:pic>
      <p:pic>
        <p:nvPicPr>
          <p:cNvPr id="5123" name="Picture 3" descr="C:\Users\blag\Downloads\ст. м. Т. Шевченка піс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9"/>
            <a:ext cx="3961384" cy="2357454"/>
          </a:xfrm>
          <a:prstGeom prst="rect">
            <a:avLst/>
          </a:prstGeom>
          <a:noFill/>
        </p:spPr>
      </p:pic>
      <p:pic>
        <p:nvPicPr>
          <p:cNvPr id="1026" name="Picture 2" descr="D:\фото\Пради 100 піс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3744416" cy="2132856"/>
          </a:xfrm>
          <a:prstGeom prst="rect">
            <a:avLst/>
          </a:prstGeom>
          <a:noFill/>
        </p:spPr>
      </p:pic>
      <p:pic>
        <p:nvPicPr>
          <p:cNvPr id="1027" name="Picture 3" descr="D:\фото\Свободи 13 післ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Заходи по запобіганню стихійної торгівлі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Протягом 2017 року значна увага приділялася не допущенню виникнення осередків стихійної торгівлі на території Подільського району (розміщення палаток, столиків, торгівлі з автотранспорту). У цьому напрямку працівниками відділу щоденно здійснювався моніторинг місць можливого виникнення осередків, на адресу Національної поліції України в місті Києві та в копії Подільському управлінню  поліції   щотижнево направлялися листи з переліком адрес виявлених осередків стихійної торгівлі. Крім того на відповідальних осіб складалися адміністративні протоколи за порушення п. 20.1.1 Правил благоустрою міста Києва – самовільне зайняття частини території об’єкта благоустрою, а саме розміщення об’єкта торгівлі без дозвільних документів,  протягом 2017 року складено 94 адміністративних протоколів.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59369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Протягом 2017 року, працівниками відділу на відповідальних осіб складено та направлено на розгляд адміністративних комісій 309     адміністративних протоколів,  надано та проконтрольовано 1255 приписів.</a:t>
            </a:r>
          </a:p>
          <a:p>
            <a:pPr algn="just"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67038"/>
          </a:xfrm>
        </p:spPr>
        <p:txBody>
          <a:bodyPr>
            <a:noAutofit/>
          </a:bodyPr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Одним з найважливіших завдань відділу є контроль за законністю розміщення об’єктів  (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автокав’ярні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ТС, огорожі, АГЗС, автомобільні  стоянки, об’єкти сезонної  торгівлі, літні майданчики , тощо) на території району.  Протягом 2017 року, за сприянням  відділу контролю за благоустроєм на території Подільського району демонтовано 88  незаконно  розміщених 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об’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Демонтаж  незаконно розміщених АГЗП</a:t>
            </a:r>
            <a:endParaRPr lang="ru-RU" dirty="0"/>
          </a:p>
        </p:txBody>
      </p:sp>
      <p:pic>
        <p:nvPicPr>
          <p:cNvPr id="4" name="Місце для вмісту 3" descr="C:\Users\PRDA\Desktop\заправки\Правди39-а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RDA\Desktop\Фото демонтажів\Правди, 39-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744415" cy="2232248"/>
          </a:xfrm>
          <a:prstGeom prst="rect">
            <a:avLst/>
          </a:prstGeom>
          <a:noFill/>
        </p:spPr>
      </p:pic>
      <p:pic>
        <p:nvPicPr>
          <p:cNvPr id="6" name="Рисунок 5" descr="C:\Users\PRDA\Desktop\заправки\Стиценка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PRDA\Desktop\Фото демонтажів\Стеценка 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9688"/>
            <a:ext cx="3816424" cy="22596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Пр-т</a:t>
            </a:r>
            <a:r>
              <a:rPr lang="uk-UA" b="1" dirty="0" smtClean="0"/>
              <a:t> Правди 39-А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Вул. </a:t>
            </a:r>
            <a:r>
              <a:rPr lang="uk-UA" b="1" dirty="0" err="1" smtClean="0"/>
              <a:t>Стеценка</a:t>
            </a:r>
            <a:r>
              <a:rPr lang="uk-UA" b="1" dirty="0" smtClean="0"/>
              <a:t> 2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:\Users\PRDA\Desktop\заправки\Стиценка 30 5лін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PRDA\Desktop\Фото демонтажів\Стеценка 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2448" cy="2520280"/>
          </a:xfrm>
          <a:prstGeom prst="rect">
            <a:avLst/>
          </a:prstGeom>
          <a:noFill/>
        </p:spPr>
      </p:pic>
      <p:pic>
        <p:nvPicPr>
          <p:cNvPr id="4099" name="Picture 3" descr="C:\Users\PRDA\Desktop\Фото демонтажів\Новомостицька 23 АГЗ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104456" cy="2909628"/>
          </a:xfrm>
          <a:prstGeom prst="rect">
            <a:avLst/>
          </a:prstGeom>
          <a:noFill/>
        </p:spPr>
      </p:pic>
      <p:pic>
        <p:nvPicPr>
          <p:cNvPr id="7" name="Рисунок 6" descr="C:\Users\PRDA\Desktop\заправки\Новомостицька 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3491880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Вул. </a:t>
            </a:r>
            <a:r>
              <a:rPr lang="uk-UA" b="1" dirty="0" err="1" smtClean="0"/>
              <a:t>Стеценка</a:t>
            </a:r>
            <a:r>
              <a:rPr lang="uk-UA" b="1" dirty="0" smtClean="0"/>
              <a:t> 30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275856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Вул. Новомостицька 23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3491880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Вул. М.Гречка 28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500430" y="6309320"/>
            <a:ext cx="272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Вул. В. Хвойки</a:t>
            </a:r>
            <a:endParaRPr lang="ru-RU" b="1" dirty="0"/>
          </a:p>
        </p:txBody>
      </p:sp>
      <p:pic>
        <p:nvPicPr>
          <p:cNvPr id="1026" name="Picture 2" descr="F:\фото\Демонтаж 05.04.17\гречка 30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143404" cy="2714644"/>
          </a:xfrm>
          <a:prstGeom prst="rect">
            <a:avLst/>
          </a:prstGeom>
          <a:noFill/>
        </p:spPr>
      </p:pic>
      <p:pic>
        <p:nvPicPr>
          <p:cNvPr id="1028" name="Picture 4" descr="F:\фото\Демонтаж 05.04.17\Гречка 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3929090" cy="2786082"/>
          </a:xfrm>
          <a:prstGeom prst="rect">
            <a:avLst/>
          </a:prstGeom>
          <a:noFill/>
        </p:spPr>
      </p:pic>
      <p:pic>
        <p:nvPicPr>
          <p:cNvPr id="1029" name="Picture 5" descr="F:\фото\Демонтаж 05.04.17\Хвойки д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452385" cy="2857520"/>
          </a:xfrm>
          <a:prstGeom prst="rect">
            <a:avLst/>
          </a:prstGeom>
          <a:noFill/>
        </p:spPr>
      </p:pic>
      <p:pic>
        <p:nvPicPr>
          <p:cNvPr id="1030" name="Picture 6" descr="F:\фото\Демонтаж 05.04.17\Хвойки післ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429000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Демонтаж  незаконно розміщених об’єктів на </a:t>
            </a:r>
            <a:r>
              <a:rPr lang="uk-UA" dirty="0" err="1" smtClean="0"/>
              <a:t>пл.Т.Шевченка</a:t>
            </a:r>
            <a:endParaRPr lang="ru-RU" dirty="0"/>
          </a:p>
        </p:txBody>
      </p:sp>
      <p:pic>
        <p:nvPicPr>
          <p:cNvPr id="5" name="Місце для вмісту 4" descr="пл. Шевченка д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00400" cy="2169164"/>
          </a:xfrm>
        </p:spPr>
      </p:pic>
      <p:pic>
        <p:nvPicPr>
          <p:cNvPr id="1028" name="Picture 4" descr="C:\Users\PRDA\Desktop\Фото демонтажів\Автостанції Полісс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600400" cy="2448272"/>
          </a:xfrm>
          <a:prstGeom prst="rect">
            <a:avLst/>
          </a:prstGeom>
          <a:noFill/>
        </p:spPr>
      </p:pic>
      <p:pic>
        <p:nvPicPr>
          <p:cNvPr id="1029" name="Picture 5" descr="C:\Users\PRDA\Desktop\Фото демонтажів\Автостанції Полісс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888433" cy="2448272"/>
          </a:xfrm>
          <a:prstGeom prst="rect">
            <a:avLst/>
          </a:prstGeom>
          <a:noFill/>
        </p:spPr>
      </p:pic>
      <p:pic>
        <p:nvPicPr>
          <p:cNvPr id="1030" name="Picture 6" descr="C:\Users\PRDA\Desktop\Фото демонтажів\пл. Шевченка піс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3863752" cy="2231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Демонтаж  незаконно розміщених ТС   на Контрактовій площі</a:t>
            </a:r>
            <a:endParaRPr lang="ru-RU" dirty="0"/>
          </a:p>
        </p:txBody>
      </p:sp>
      <p:pic>
        <p:nvPicPr>
          <p:cNvPr id="2050" name="Picture 2" descr="C:\Users\blag\Downloads\Траторі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00528" cy="2428892"/>
          </a:xfrm>
          <a:prstGeom prst="rect">
            <a:avLst/>
          </a:prstGeom>
          <a:noFill/>
        </p:spPr>
      </p:pic>
      <p:pic>
        <p:nvPicPr>
          <p:cNvPr id="3076" name="Picture 4" descr="C:\Users\blag\Downloads\Сквер №1 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1"/>
            <a:ext cx="4000528" cy="2500331"/>
          </a:xfrm>
          <a:prstGeom prst="rect">
            <a:avLst/>
          </a:prstGeom>
          <a:noFill/>
        </p:spPr>
      </p:pic>
      <p:pic>
        <p:nvPicPr>
          <p:cNvPr id="3077" name="Picture 5" descr="C:\Users\blag\Downloads\Сквер №1 піс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4214842" cy="2643206"/>
          </a:xfrm>
          <a:prstGeom prst="rect">
            <a:avLst/>
          </a:prstGeom>
          <a:noFill/>
        </p:spPr>
      </p:pic>
      <p:pic>
        <p:nvPicPr>
          <p:cNvPr id="1026" name="Picture 2" descr="D:\Downloads\демонтаж мира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6792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Демонтаж  незаконно розміщених ТС   на Контрактовій площі</a:t>
            </a:r>
            <a:endParaRPr lang="ru-RU" dirty="0"/>
          </a:p>
        </p:txBody>
      </p:sp>
      <p:pic>
        <p:nvPicPr>
          <p:cNvPr id="3074" name="Picture 2" descr="D:\Downloads\демонт. конт.пло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16424" cy="4065315"/>
          </a:xfrm>
          <a:prstGeom prst="rect">
            <a:avLst/>
          </a:prstGeom>
          <a:noFill/>
        </p:spPr>
      </p:pic>
      <p:pic>
        <p:nvPicPr>
          <p:cNvPr id="3075" name="Picture 3" descr="D:\Downloads\демонт контр. пл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772817"/>
            <a:ext cx="4032449" cy="423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263</Words>
  <Application>Microsoft Office PowerPoint</Application>
  <PresentationFormat>Екран (4:3)</PresentationFormat>
  <Paragraphs>19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Звіт  відділу контролю за благоустроєм  за  2017</vt:lpstr>
      <vt:lpstr>Слайд 2</vt:lpstr>
      <vt:lpstr>Слайд 3</vt:lpstr>
      <vt:lpstr>Демонтаж  незаконно розміщених АГЗП</vt:lpstr>
      <vt:lpstr>Слайд 5</vt:lpstr>
      <vt:lpstr>Слайд 6</vt:lpstr>
      <vt:lpstr>Демонтаж  незаконно розміщених об’єктів на пл.Т.Шевченка</vt:lpstr>
      <vt:lpstr>Демонтаж  незаконно розміщених ТС   на Контрактовій площі</vt:lpstr>
      <vt:lpstr>Демонтаж  незаконно розміщених ТС   на Контрактовій площі</vt:lpstr>
      <vt:lpstr>Демонтаж  незаконно розміщених ТС  на території Подільського району</vt:lpstr>
      <vt:lpstr>Демонтаж  незаконно розміщених ТС  на території Подільського району</vt:lpstr>
      <vt:lpstr>Заходи по запобіганню стихійної торгівлі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PRDA</cp:lastModifiedBy>
  <cp:revision>49</cp:revision>
  <dcterms:modified xsi:type="dcterms:W3CDTF">2018-02-07T09:15:49Z</dcterms:modified>
</cp:coreProperties>
</file>