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4" r:id="rId2"/>
    <p:sldMasterId id="2147483932" r:id="rId3"/>
  </p:sldMasterIdLst>
  <p:notesMasterIdLst>
    <p:notesMasterId r:id="rId29"/>
  </p:notesMasterIdLst>
  <p:sldIdLst>
    <p:sldId id="670" r:id="rId4"/>
    <p:sldId id="407" r:id="rId5"/>
    <p:sldId id="655" r:id="rId6"/>
    <p:sldId id="656" r:id="rId7"/>
    <p:sldId id="657" r:id="rId8"/>
    <p:sldId id="419" r:id="rId9"/>
    <p:sldId id="606" r:id="rId10"/>
    <p:sldId id="890" r:id="rId11"/>
    <p:sldId id="888" r:id="rId12"/>
    <p:sldId id="651" r:id="rId13"/>
    <p:sldId id="652" r:id="rId14"/>
    <p:sldId id="607" r:id="rId15"/>
    <p:sldId id="892" r:id="rId16"/>
    <p:sldId id="893" r:id="rId17"/>
    <p:sldId id="891" r:id="rId18"/>
    <p:sldId id="616" r:id="rId19"/>
    <p:sldId id="615" r:id="rId20"/>
    <p:sldId id="618" r:id="rId21"/>
    <p:sldId id="611" r:id="rId22"/>
    <p:sldId id="610" r:id="rId23"/>
    <p:sldId id="619" r:id="rId24"/>
    <p:sldId id="659" r:id="rId25"/>
    <p:sldId id="750" r:id="rId26"/>
    <p:sldId id="894" r:id="rId27"/>
    <p:sldId id="829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3333CC"/>
    <a:srgbClr val="424D3D"/>
    <a:srgbClr val="2F73E1"/>
    <a:srgbClr val="24A61E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53" autoAdjust="0"/>
    <p:restoredTop sz="94505" autoAdjust="0"/>
  </p:normalViewPr>
  <p:slideViewPr>
    <p:cSldViewPr>
      <p:cViewPr>
        <p:scale>
          <a:sx n="60" d="100"/>
          <a:sy n="60" d="100"/>
        </p:scale>
        <p:origin x="-154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view3D>
      <c:rAngAx val="1"/>
    </c:view3D>
    <c:plotArea>
      <c:layout>
        <c:manualLayout>
          <c:layoutTarget val="inner"/>
          <c:xMode val="edge"/>
          <c:yMode val="edge"/>
          <c:x val="9.5978593272171259E-2"/>
          <c:y val="2.8624338624338625E-2"/>
          <c:w val="0.77021864239447135"/>
          <c:h val="0.8042907801418439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316.5</c:v>
                </c:pt>
                <c:pt idx="1">
                  <c:v>188.3</c:v>
                </c:pt>
                <c:pt idx="2">
                  <c:v>316.5</c:v>
                </c:pt>
                <c:pt idx="3">
                  <c:v>930.8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1201.5</c:v>
                </c:pt>
                <c:pt idx="1">
                  <c:v>289</c:v>
                </c:pt>
                <c:pt idx="2">
                  <c:v>850.7</c:v>
                </c:pt>
                <c:pt idx="3">
                  <c:v>1199.8</c:v>
                </c:pt>
              </c:numCache>
            </c:numRef>
          </c:val>
        </c:ser>
        <c:shape val="cylinder"/>
        <c:axId val="126207104"/>
        <c:axId val="129378560"/>
        <c:axId val="0"/>
      </c:bar3DChart>
      <c:catAx>
        <c:axId val="126207104"/>
        <c:scaling>
          <c:orientation val="minMax"/>
        </c:scaling>
        <c:axPos val="b"/>
        <c:numFmt formatCode="General" sourceLinked="1"/>
        <c:tickLblPos val="nextTo"/>
        <c:crossAx val="129378560"/>
        <c:crosses val="autoZero"/>
        <c:auto val="1"/>
        <c:lblAlgn val="ctr"/>
        <c:lblOffset val="100"/>
      </c:catAx>
      <c:valAx>
        <c:axId val="129378560"/>
        <c:scaling>
          <c:orientation val="minMax"/>
        </c:scaling>
        <c:axPos val="l"/>
        <c:majorGridlines/>
        <c:numFmt formatCode="General" sourceLinked="1"/>
        <c:tickLblPos val="nextTo"/>
        <c:crossAx val="126207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32874015748026"/>
          <c:y val="4.6524601091530227E-2"/>
          <c:w val="0.15849693788276464"/>
          <c:h val="0.46250635337249513"/>
        </c:manualLayout>
      </c:layout>
      <c:txPr>
        <a:bodyPr/>
        <a:lstStyle/>
        <a:p>
          <a:pPr>
            <a:defRPr sz="2400" b="1"/>
          </a:pPr>
          <a:endParaRPr lang="uk-UA"/>
        </a:p>
      </c:txPr>
    </c:legend>
    <c:plotVisOnly val="1"/>
  </c:chart>
  <c:txPr>
    <a:bodyPr/>
    <a:lstStyle/>
    <a:p>
      <a:pPr>
        <a:defRPr sz="1800"/>
      </a:pPr>
      <a:endParaRPr lang="uk-UA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view3D>
      <c:rAngAx val="1"/>
    </c:view3D>
    <c:plotArea>
      <c:layout>
        <c:manualLayout>
          <c:layoutTarget val="inner"/>
          <c:xMode val="edge"/>
          <c:yMode val="edge"/>
          <c:x val="9.5978593272171273E-2"/>
          <c:y val="2.8624338624338625E-2"/>
          <c:w val="0.77021864239447158"/>
          <c:h val="0.8042907801418439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395.1</c:v>
                </c:pt>
                <c:pt idx="1">
                  <c:v>92.3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447.8</c:v>
                </c:pt>
                <c:pt idx="1">
                  <c:v>132.69999999999999</c:v>
                </c:pt>
              </c:numCache>
            </c:numRef>
          </c:val>
        </c:ser>
        <c:shape val="cylinder"/>
        <c:axId val="110738816"/>
        <c:axId val="119608064"/>
        <c:axId val="0"/>
      </c:bar3DChart>
      <c:catAx>
        <c:axId val="110738816"/>
        <c:scaling>
          <c:orientation val="minMax"/>
        </c:scaling>
        <c:axPos val="b"/>
        <c:numFmt formatCode="General" sourceLinked="1"/>
        <c:tickLblPos val="nextTo"/>
        <c:crossAx val="119608064"/>
        <c:crosses val="autoZero"/>
        <c:auto val="1"/>
        <c:lblAlgn val="ctr"/>
        <c:lblOffset val="100"/>
      </c:catAx>
      <c:valAx>
        <c:axId val="119608064"/>
        <c:scaling>
          <c:orientation val="minMax"/>
        </c:scaling>
        <c:axPos val="l"/>
        <c:majorGridlines/>
        <c:numFmt formatCode="General" sourceLinked="1"/>
        <c:tickLblPos val="nextTo"/>
        <c:crossAx val="110738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32874015748037"/>
          <c:y val="4.6524601091530234E-2"/>
          <c:w val="0.15849693788276473"/>
          <c:h val="0.46250635337249524"/>
        </c:manualLayout>
      </c:layout>
      <c:txPr>
        <a:bodyPr/>
        <a:lstStyle/>
        <a:p>
          <a:pPr>
            <a:defRPr sz="2400" b="1"/>
          </a:pPr>
          <a:endParaRPr lang="uk-UA"/>
        </a:p>
      </c:txPr>
    </c:legend>
    <c:plotVisOnly val="1"/>
  </c:chart>
  <c:txPr>
    <a:bodyPr/>
    <a:lstStyle/>
    <a:p>
      <a:pPr>
        <a:defRPr sz="1800"/>
      </a:pPr>
      <a:endParaRPr lang="uk-UA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6E0BE0-4D21-485E-8A4F-80B0868E0F84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71E69AE-8928-4957-8E0A-29D37DFA2E16}">
      <dgm:prSet phldrT="[Текст]"/>
      <dgm:spPr/>
      <dgm:t>
        <a:bodyPr/>
        <a:lstStyle/>
        <a:p>
          <a:endParaRPr lang="uk-UA" dirty="0"/>
        </a:p>
      </dgm:t>
    </dgm:pt>
    <dgm:pt modelId="{ACD5C700-C6EF-4EF1-AE26-BF35035BB2F3}" type="parTrans" cxnId="{BA35B93E-E256-47E0-8FB0-33302264E3E5}">
      <dgm:prSet/>
      <dgm:spPr/>
      <dgm:t>
        <a:bodyPr/>
        <a:lstStyle/>
        <a:p>
          <a:endParaRPr lang="uk-UA"/>
        </a:p>
      </dgm:t>
    </dgm:pt>
    <dgm:pt modelId="{68946965-BD74-4ECC-8B5C-ADF145B97AF9}" type="sibTrans" cxnId="{BA35B93E-E256-47E0-8FB0-33302264E3E5}">
      <dgm:prSet/>
      <dgm:spPr/>
      <dgm:t>
        <a:bodyPr/>
        <a:lstStyle/>
        <a:p>
          <a:endParaRPr lang="uk-UA"/>
        </a:p>
      </dgm:t>
    </dgm:pt>
    <dgm:pt modelId="{C8024499-E016-4720-B021-D79A5CB16E5E}">
      <dgm:prSet/>
      <dgm:spPr/>
      <dgm:t>
        <a:bodyPr/>
        <a:lstStyle/>
        <a:p>
          <a:r>
            <a:rPr lang="uk-UA" b="1" cap="none" spc="0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Територіальний центр соціального обслуговування </a:t>
          </a:r>
          <a:endParaRPr lang="uk-UA" b="1" cap="none" spc="0" dirty="0">
            <a:ln w="11430"/>
            <a:solidFill>
              <a:schemeClr val="accent6">
                <a:lumMod val="75000"/>
              </a:schemeClr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86306ED2-D59C-4485-B4E5-F6E65E9CD665}" type="parTrans" cxnId="{379EE631-D27E-4E37-8A47-2BAEDC1853DB}">
      <dgm:prSet/>
      <dgm:spPr/>
      <dgm:t>
        <a:bodyPr/>
        <a:lstStyle/>
        <a:p>
          <a:endParaRPr lang="uk-UA"/>
        </a:p>
      </dgm:t>
    </dgm:pt>
    <dgm:pt modelId="{4F1388E5-28D7-41B4-9A8C-5BBB4D579662}" type="sibTrans" cxnId="{379EE631-D27E-4E37-8A47-2BAEDC1853DB}">
      <dgm:prSet/>
      <dgm:spPr/>
      <dgm:t>
        <a:bodyPr/>
        <a:lstStyle/>
        <a:p>
          <a:endParaRPr lang="uk-UA"/>
        </a:p>
      </dgm:t>
    </dgm:pt>
    <dgm:pt modelId="{4C57AE8B-776C-4B7F-8C93-F6EE9D16CB2A}">
      <dgm:prSet/>
      <dgm:spPr/>
      <dgm:t>
        <a:bodyPr/>
        <a:lstStyle/>
        <a:p>
          <a:r>
            <a:rPr lang="uk-UA" b="1" cap="none" spc="0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Центр соціальних служб для дітей, сім’ї та молоді</a:t>
          </a:r>
          <a:endParaRPr lang="uk-UA" b="1" cap="none" spc="0" dirty="0">
            <a:ln w="11430"/>
            <a:solidFill>
              <a:schemeClr val="accent6">
                <a:lumMod val="75000"/>
              </a:schemeClr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38E5486E-57B4-47A9-A4A7-71E4A43D4003}" type="parTrans" cxnId="{E7274AF5-E5A0-4718-94A7-B774834511D9}">
      <dgm:prSet/>
      <dgm:spPr/>
      <dgm:t>
        <a:bodyPr/>
        <a:lstStyle/>
        <a:p>
          <a:endParaRPr lang="uk-UA"/>
        </a:p>
      </dgm:t>
    </dgm:pt>
    <dgm:pt modelId="{9BC319DF-6B97-4D89-B140-3B27F38A5DD1}" type="sibTrans" cxnId="{E7274AF5-E5A0-4718-94A7-B774834511D9}">
      <dgm:prSet/>
      <dgm:spPr/>
      <dgm:t>
        <a:bodyPr/>
        <a:lstStyle/>
        <a:p>
          <a:endParaRPr lang="uk-UA"/>
        </a:p>
      </dgm:t>
    </dgm:pt>
    <dgm:pt modelId="{3B9B3923-D5D4-423A-A193-8714E075FC97}">
      <dgm:prSet/>
      <dgm:spPr/>
      <dgm:t>
        <a:bodyPr/>
        <a:lstStyle/>
        <a:p>
          <a:r>
            <a:rPr lang="uk-UA" b="1" cap="none" spc="0" noProof="0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Центр соціально-психологічної реабілітації для дітей та молоді з функціональними обмеженнями</a:t>
          </a:r>
          <a:endParaRPr lang="uk-UA" b="1" cap="none" spc="0" noProof="0" dirty="0">
            <a:ln w="11430"/>
            <a:solidFill>
              <a:schemeClr val="accent6">
                <a:lumMod val="75000"/>
              </a:schemeClr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1057CF59-CAE3-4206-A9B3-C4D34EFDA710}" type="parTrans" cxnId="{403BDBF8-9801-4A4F-917E-0AE0704981D8}">
      <dgm:prSet/>
      <dgm:spPr/>
      <dgm:t>
        <a:bodyPr/>
        <a:lstStyle/>
        <a:p>
          <a:endParaRPr lang="uk-UA"/>
        </a:p>
      </dgm:t>
    </dgm:pt>
    <dgm:pt modelId="{4AF103F6-B474-4197-8953-F6EA3B741F1C}" type="sibTrans" cxnId="{403BDBF8-9801-4A4F-917E-0AE0704981D8}">
      <dgm:prSet/>
      <dgm:spPr/>
      <dgm:t>
        <a:bodyPr/>
        <a:lstStyle/>
        <a:p>
          <a:endParaRPr lang="uk-UA"/>
        </a:p>
      </dgm:t>
    </dgm:pt>
    <dgm:pt modelId="{7B3E93B0-179E-4031-9F4A-0CC665DEA929}" type="pres">
      <dgm:prSet presAssocID="{9D6E0BE0-4D21-485E-8A4F-80B0868E0F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499FE68-D872-44F6-9A8E-14C19FA48C8E}" type="pres">
      <dgm:prSet presAssocID="{F71E69AE-8928-4957-8E0A-29D37DFA2E16}" presName="hierRoot1" presStyleCnt="0"/>
      <dgm:spPr/>
    </dgm:pt>
    <dgm:pt modelId="{378EC65D-2DFD-4CAA-A796-5024C3F04A39}" type="pres">
      <dgm:prSet presAssocID="{F71E69AE-8928-4957-8E0A-29D37DFA2E16}" presName="composite" presStyleCnt="0"/>
      <dgm:spPr/>
    </dgm:pt>
    <dgm:pt modelId="{6BA56B64-72F6-444D-976A-41CA49824D96}" type="pres">
      <dgm:prSet presAssocID="{F71E69AE-8928-4957-8E0A-29D37DFA2E16}" presName="background" presStyleLbl="node0" presStyleIdx="0" presStyleCnt="1"/>
      <dgm:spPr/>
    </dgm:pt>
    <dgm:pt modelId="{F039C374-8DDA-462E-AD37-07D2A14F071A}" type="pres">
      <dgm:prSet presAssocID="{F71E69AE-8928-4957-8E0A-29D37DFA2E16}" presName="text" presStyleLbl="fgAcc0" presStyleIdx="0" presStyleCnt="1" custScaleX="346913" custScaleY="106243" custLinFactNeighborX="1754" custLinFactNeighborY="260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8AC85FA-2105-4A15-B1B4-FA25FC87E8C7}" type="pres">
      <dgm:prSet presAssocID="{F71E69AE-8928-4957-8E0A-29D37DFA2E16}" presName="hierChild2" presStyleCnt="0"/>
      <dgm:spPr/>
    </dgm:pt>
    <dgm:pt modelId="{FA4038DB-EEE6-4DF3-9947-EE21F8B8EA72}" type="pres">
      <dgm:prSet presAssocID="{86306ED2-D59C-4485-B4E5-F6E65E9CD665}" presName="Name10" presStyleLbl="parChTrans1D2" presStyleIdx="0" presStyleCnt="3"/>
      <dgm:spPr/>
      <dgm:t>
        <a:bodyPr/>
        <a:lstStyle/>
        <a:p>
          <a:endParaRPr lang="uk-UA"/>
        </a:p>
      </dgm:t>
    </dgm:pt>
    <dgm:pt modelId="{0E7394E9-84FC-44FA-8F99-1DD8B9A59AAD}" type="pres">
      <dgm:prSet presAssocID="{C8024499-E016-4720-B021-D79A5CB16E5E}" presName="hierRoot2" presStyleCnt="0"/>
      <dgm:spPr/>
    </dgm:pt>
    <dgm:pt modelId="{3CAD6B33-AA56-483E-897C-BDDBB938A3AE}" type="pres">
      <dgm:prSet presAssocID="{C8024499-E016-4720-B021-D79A5CB16E5E}" presName="composite2" presStyleCnt="0"/>
      <dgm:spPr/>
    </dgm:pt>
    <dgm:pt modelId="{6E1BB3B6-0EFD-4F25-AFBD-CFFD55320283}" type="pres">
      <dgm:prSet presAssocID="{C8024499-E016-4720-B021-D79A5CB16E5E}" presName="background2" presStyleLbl="node2" presStyleIdx="0" presStyleCnt="3"/>
      <dgm:spPr/>
    </dgm:pt>
    <dgm:pt modelId="{FBD6AD2B-99F5-4E40-BACD-3C0C22F46FE6}" type="pres">
      <dgm:prSet presAssocID="{C8024499-E016-4720-B021-D79A5CB16E5E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98D8C3D-4D2F-489E-AEB4-F616C652F7F7}" type="pres">
      <dgm:prSet presAssocID="{C8024499-E016-4720-B021-D79A5CB16E5E}" presName="hierChild3" presStyleCnt="0"/>
      <dgm:spPr/>
    </dgm:pt>
    <dgm:pt modelId="{1BB05CC0-4945-4788-A143-95FBAE84D17B}" type="pres">
      <dgm:prSet presAssocID="{38E5486E-57B4-47A9-A4A7-71E4A43D4003}" presName="Name10" presStyleLbl="parChTrans1D2" presStyleIdx="1" presStyleCnt="3"/>
      <dgm:spPr/>
      <dgm:t>
        <a:bodyPr/>
        <a:lstStyle/>
        <a:p>
          <a:endParaRPr lang="uk-UA"/>
        </a:p>
      </dgm:t>
    </dgm:pt>
    <dgm:pt modelId="{4B8C6B08-9A09-44A9-AA8B-43091AF29DF2}" type="pres">
      <dgm:prSet presAssocID="{4C57AE8B-776C-4B7F-8C93-F6EE9D16CB2A}" presName="hierRoot2" presStyleCnt="0"/>
      <dgm:spPr/>
    </dgm:pt>
    <dgm:pt modelId="{D627C6C3-5BB8-459A-BBAE-BC46CD57251C}" type="pres">
      <dgm:prSet presAssocID="{4C57AE8B-776C-4B7F-8C93-F6EE9D16CB2A}" presName="composite2" presStyleCnt="0"/>
      <dgm:spPr/>
    </dgm:pt>
    <dgm:pt modelId="{9AF54208-BDDB-4D1B-B9D6-EF209A84931A}" type="pres">
      <dgm:prSet presAssocID="{4C57AE8B-776C-4B7F-8C93-F6EE9D16CB2A}" presName="background2" presStyleLbl="node2" presStyleIdx="1" presStyleCnt="3"/>
      <dgm:spPr/>
    </dgm:pt>
    <dgm:pt modelId="{4B0D09A4-39FD-4FB8-AF24-537867C11012}" type="pres">
      <dgm:prSet presAssocID="{4C57AE8B-776C-4B7F-8C93-F6EE9D16CB2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865EB1A-752A-45EF-A110-8941EB2B1D8B}" type="pres">
      <dgm:prSet presAssocID="{4C57AE8B-776C-4B7F-8C93-F6EE9D16CB2A}" presName="hierChild3" presStyleCnt="0"/>
      <dgm:spPr/>
    </dgm:pt>
    <dgm:pt modelId="{AB11AB5E-EEE6-4EB1-8144-41B4F5FC96B9}" type="pres">
      <dgm:prSet presAssocID="{1057CF59-CAE3-4206-A9B3-C4D34EFDA710}" presName="Name10" presStyleLbl="parChTrans1D2" presStyleIdx="2" presStyleCnt="3"/>
      <dgm:spPr/>
      <dgm:t>
        <a:bodyPr/>
        <a:lstStyle/>
        <a:p>
          <a:endParaRPr lang="uk-UA"/>
        </a:p>
      </dgm:t>
    </dgm:pt>
    <dgm:pt modelId="{4E7CE5EC-7D2B-469C-A075-6D6647B4F42E}" type="pres">
      <dgm:prSet presAssocID="{3B9B3923-D5D4-423A-A193-8714E075FC97}" presName="hierRoot2" presStyleCnt="0"/>
      <dgm:spPr/>
    </dgm:pt>
    <dgm:pt modelId="{9DDC8983-C889-438B-9A5C-A26F870B7F71}" type="pres">
      <dgm:prSet presAssocID="{3B9B3923-D5D4-423A-A193-8714E075FC97}" presName="composite2" presStyleCnt="0"/>
      <dgm:spPr/>
    </dgm:pt>
    <dgm:pt modelId="{6580528B-1B62-4ACE-9484-D1681C45DD5A}" type="pres">
      <dgm:prSet presAssocID="{3B9B3923-D5D4-423A-A193-8714E075FC97}" presName="background2" presStyleLbl="node2" presStyleIdx="2" presStyleCnt="3"/>
      <dgm:spPr/>
    </dgm:pt>
    <dgm:pt modelId="{2B7742F0-3359-4216-9639-5D99913A500A}" type="pres">
      <dgm:prSet presAssocID="{3B9B3923-D5D4-423A-A193-8714E075FC9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91CDDE2-41C8-4C8F-AD3B-4F921CC9C542}" type="pres">
      <dgm:prSet presAssocID="{3B9B3923-D5D4-423A-A193-8714E075FC97}" presName="hierChild3" presStyleCnt="0"/>
      <dgm:spPr/>
    </dgm:pt>
  </dgm:ptLst>
  <dgm:cxnLst>
    <dgm:cxn modelId="{473FC8F2-DC56-4F0F-A9D9-462885ECAD1D}" type="presOf" srcId="{4C57AE8B-776C-4B7F-8C93-F6EE9D16CB2A}" destId="{4B0D09A4-39FD-4FB8-AF24-537867C11012}" srcOrd="0" destOrd="0" presId="urn:microsoft.com/office/officeart/2005/8/layout/hierarchy1"/>
    <dgm:cxn modelId="{379EE631-D27E-4E37-8A47-2BAEDC1853DB}" srcId="{F71E69AE-8928-4957-8E0A-29D37DFA2E16}" destId="{C8024499-E016-4720-B021-D79A5CB16E5E}" srcOrd="0" destOrd="0" parTransId="{86306ED2-D59C-4485-B4E5-F6E65E9CD665}" sibTransId="{4F1388E5-28D7-41B4-9A8C-5BBB4D579662}"/>
    <dgm:cxn modelId="{F7CB5E20-E55D-4098-82B1-51767A3580E0}" type="presOf" srcId="{38E5486E-57B4-47A9-A4A7-71E4A43D4003}" destId="{1BB05CC0-4945-4788-A143-95FBAE84D17B}" srcOrd="0" destOrd="0" presId="urn:microsoft.com/office/officeart/2005/8/layout/hierarchy1"/>
    <dgm:cxn modelId="{E7274AF5-E5A0-4718-94A7-B774834511D9}" srcId="{F71E69AE-8928-4957-8E0A-29D37DFA2E16}" destId="{4C57AE8B-776C-4B7F-8C93-F6EE9D16CB2A}" srcOrd="1" destOrd="0" parTransId="{38E5486E-57B4-47A9-A4A7-71E4A43D4003}" sibTransId="{9BC319DF-6B97-4D89-B140-3B27F38A5DD1}"/>
    <dgm:cxn modelId="{403BDBF8-9801-4A4F-917E-0AE0704981D8}" srcId="{F71E69AE-8928-4957-8E0A-29D37DFA2E16}" destId="{3B9B3923-D5D4-423A-A193-8714E075FC97}" srcOrd="2" destOrd="0" parTransId="{1057CF59-CAE3-4206-A9B3-C4D34EFDA710}" sibTransId="{4AF103F6-B474-4197-8953-F6EA3B741F1C}"/>
    <dgm:cxn modelId="{E65DB307-A9B7-47F5-AED2-E8568776BD0C}" type="presOf" srcId="{86306ED2-D59C-4485-B4E5-F6E65E9CD665}" destId="{FA4038DB-EEE6-4DF3-9947-EE21F8B8EA72}" srcOrd="0" destOrd="0" presId="urn:microsoft.com/office/officeart/2005/8/layout/hierarchy1"/>
    <dgm:cxn modelId="{BA35B93E-E256-47E0-8FB0-33302264E3E5}" srcId="{9D6E0BE0-4D21-485E-8A4F-80B0868E0F84}" destId="{F71E69AE-8928-4957-8E0A-29D37DFA2E16}" srcOrd="0" destOrd="0" parTransId="{ACD5C700-C6EF-4EF1-AE26-BF35035BB2F3}" sibTransId="{68946965-BD74-4ECC-8B5C-ADF145B97AF9}"/>
    <dgm:cxn modelId="{3DBD5E23-16C3-47B2-96B5-2B6D4F6E7C4B}" type="presOf" srcId="{9D6E0BE0-4D21-485E-8A4F-80B0868E0F84}" destId="{7B3E93B0-179E-4031-9F4A-0CC665DEA929}" srcOrd="0" destOrd="0" presId="urn:microsoft.com/office/officeart/2005/8/layout/hierarchy1"/>
    <dgm:cxn modelId="{8D3EFF82-50BF-4B41-A710-8E26D9FC4FB3}" type="presOf" srcId="{1057CF59-CAE3-4206-A9B3-C4D34EFDA710}" destId="{AB11AB5E-EEE6-4EB1-8144-41B4F5FC96B9}" srcOrd="0" destOrd="0" presId="urn:microsoft.com/office/officeart/2005/8/layout/hierarchy1"/>
    <dgm:cxn modelId="{4DE07732-7E6B-42D1-BB90-C24B8C6CBA60}" type="presOf" srcId="{C8024499-E016-4720-B021-D79A5CB16E5E}" destId="{FBD6AD2B-99F5-4E40-BACD-3C0C22F46FE6}" srcOrd="0" destOrd="0" presId="urn:microsoft.com/office/officeart/2005/8/layout/hierarchy1"/>
    <dgm:cxn modelId="{AE526276-0779-498A-AF05-E9DDBCBCB61A}" type="presOf" srcId="{F71E69AE-8928-4957-8E0A-29D37DFA2E16}" destId="{F039C374-8DDA-462E-AD37-07D2A14F071A}" srcOrd="0" destOrd="0" presId="urn:microsoft.com/office/officeart/2005/8/layout/hierarchy1"/>
    <dgm:cxn modelId="{FA2700CF-0924-46A7-98EC-61B50C4238DE}" type="presOf" srcId="{3B9B3923-D5D4-423A-A193-8714E075FC97}" destId="{2B7742F0-3359-4216-9639-5D99913A500A}" srcOrd="0" destOrd="0" presId="urn:microsoft.com/office/officeart/2005/8/layout/hierarchy1"/>
    <dgm:cxn modelId="{EC089AF0-BE60-4C7F-A755-A3A7E894EAD7}" type="presParOf" srcId="{7B3E93B0-179E-4031-9F4A-0CC665DEA929}" destId="{6499FE68-D872-44F6-9A8E-14C19FA48C8E}" srcOrd="0" destOrd="0" presId="urn:microsoft.com/office/officeart/2005/8/layout/hierarchy1"/>
    <dgm:cxn modelId="{915BAFF1-B037-4243-B89A-646B79BA8DA9}" type="presParOf" srcId="{6499FE68-D872-44F6-9A8E-14C19FA48C8E}" destId="{378EC65D-2DFD-4CAA-A796-5024C3F04A39}" srcOrd="0" destOrd="0" presId="urn:microsoft.com/office/officeart/2005/8/layout/hierarchy1"/>
    <dgm:cxn modelId="{9091D221-4C8E-4DA2-94D7-E7FE1E0B079D}" type="presParOf" srcId="{378EC65D-2DFD-4CAA-A796-5024C3F04A39}" destId="{6BA56B64-72F6-444D-976A-41CA49824D96}" srcOrd="0" destOrd="0" presId="urn:microsoft.com/office/officeart/2005/8/layout/hierarchy1"/>
    <dgm:cxn modelId="{C6C9DF93-C78B-4A72-A845-889FC0AD2A15}" type="presParOf" srcId="{378EC65D-2DFD-4CAA-A796-5024C3F04A39}" destId="{F039C374-8DDA-462E-AD37-07D2A14F071A}" srcOrd="1" destOrd="0" presId="urn:microsoft.com/office/officeart/2005/8/layout/hierarchy1"/>
    <dgm:cxn modelId="{F166FA7F-681D-4FC5-994F-139879EF498B}" type="presParOf" srcId="{6499FE68-D872-44F6-9A8E-14C19FA48C8E}" destId="{88AC85FA-2105-4A15-B1B4-FA25FC87E8C7}" srcOrd="1" destOrd="0" presId="urn:microsoft.com/office/officeart/2005/8/layout/hierarchy1"/>
    <dgm:cxn modelId="{E3F6C9CD-7C8C-455E-9F8A-F925D14CF2A0}" type="presParOf" srcId="{88AC85FA-2105-4A15-B1B4-FA25FC87E8C7}" destId="{FA4038DB-EEE6-4DF3-9947-EE21F8B8EA72}" srcOrd="0" destOrd="0" presId="urn:microsoft.com/office/officeart/2005/8/layout/hierarchy1"/>
    <dgm:cxn modelId="{E7E80139-09E3-4222-B93F-7CD2D401A876}" type="presParOf" srcId="{88AC85FA-2105-4A15-B1B4-FA25FC87E8C7}" destId="{0E7394E9-84FC-44FA-8F99-1DD8B9A59AAD}" srcOrd="1" destOrd="0" presId="urn:microsoft.com/office/officeart/2005/8/layout/hierarchy1"/>
    <dgm:cxn modelId="{5EDF0C8D-06E2-4C81-89E6-C175930527D0}" type="presParOf" srcId="{0E7394E9-84FC-44FA-8F99-1DD8B9A59AAD}" destId="{3CAD6B33-AA56-483E-897C-BDDBB938A3AE}" srcOrd="0" destOrd="0" presId="urn:microsoft.com/office/officeart/2005/8/layout/hierarchy1"/>
    <dgm:cxn modelId="{010E8769-2DBD-4F93-865A-3C53CF605F75}" type="presParOf" srcId="{3CAD6B33-AA56-483E-897C-BDDBB938A3AE}" destId="{6E1BB3B6-0EFD-4F25-AFBD-CFFD55320283}" srcOrd="0" destOrd="0" presId="urn:microsoft.com/office/officeart/2005/8/layout/hierarchy1"/>
    <dgm:cxn modelId="{1A02E414-2FAD-4899-AB38-37054B663E29}" type="presParOf" srcId="{3CAD6B33-AA56-483E-897C-BDDBB938A3AE}" destId="{FBD6AD2B-99F5-4E40-BACD-3C0C22F46FE6}" srcOrd="1" destOrd="0" presId="urn:microsoft.com/office/officeart/2005/8/layout/hierarchy1"/>
    <dgm:cxn modelId="{1CD087D8-CBAD-4B21-BFB5-A1A3804C2E6F}" type="presParOf" srcId="{0E7394E9-84FC-44FA-8F99-1DD8B9A59AAD}" destId="{898D8C3D-4D2F-489E-AEB4-F616C652F7F7}" srcOrd="1" destOrd="0" presId="urn:microsoft.com/office/officeart/2005/8/layout/hierarchy1"/>
    <dgm:cxn modelId="{C2AF1932-B391-48C1-8DD5-C9B65A0E7542}" type="presParOf" srcId="{88AC85FA-2105-4A15-B1B4-FA25FC87E8C7}" destId="{1BB05CC0-4945-4788-A143-95FBAE84D17B}" srcOrd="2" destOrd="0" presId="urn:microsoft.com/office/officeart/2005/8/layout/hierarchy1"/>
    <dgm:cxn modelId="{E2458E09-B671-4526-B287-113211644519}" type="presParOf" srcId="{88AC85FA-2105-4A15-B1B4-FA25FC87E8C7}" destId="{4B8C6B08-9A09-44A9-AA8B-43091AF29DF2}" srcOrd="3" destOrd="0" presId="urn:microsoft.com/office/officeart/2005/8/layout/hierarchy1"/>
    <dgm:cxn modelId="{75CB3CE0-1D36-4B78-982A-E57DC6F2BEA6}" type="presParOf" srcId="{4B8C6B08-9A09-44A9-AA8B-43091AF29DF2}" destId="{D627C6C3-5BB8-459A-BBAE-BC46CD57251C}" srcOrd="0" destOrd="0" presId="urn:microsoft.com/office/officeart/2005/8/layout/hierarchy1"/>
    <dgm:cxn modelId="{43B188A3-9A53-46F1-8D24-4C78B2840E86}" type="presParOf" srcId="{D627C6C3-5BB8-459A-BBAE-BC46CD57251C}" destId="{9AF54208-BDDB-4D1B-B9D6-EF209A84931A}" srcOrd="0" destOrd="0" presId="urn:microsoft.com/office/officeart/2005/8/layout/hierarchy1"/>
    <dgm:cxn modelId="{A72521C0-1059-4A0C-972C-8E6C87967E9E}" type="presParOf" srcId="{D627C6C3-5BB8-459A-BBAE-BC46CD57251C}" destId="{4B0D09A4-39FD-4FB8-AF24-537867C11012}" srcOrd="1" destOrd="0" presId="urn:microsoft.com/office/officeart/2005/8/layout/hierarchy1"/>
    <dgm:cxn modelId="{3494B575-4144-4B7C-8A47-168F47173B13}" type="presParOf" srcId="{4B8C6B08-9A09-44A9-AA8B-43091AF29DF2}" destId="{B865EB1A-752A-45EF-A110-8941EB2B1D8B}" srcOrd="1" destOrd="0" presId="urn:microsoft.com/office/officeart/2005/8/layout/hierarchy1"/>
    <dgm:cxn modelId="{28AE53A8-E17B-4130-910E-F8589452BBA0}" type="presParOf" srcId="{88AC85FA-2105-4A15-B1B4-FA25FC87E8C7}" destId="{AB11AB5E-EEE6-4EB1-8144-41B4F5FC96B9}" srcOrd="4" destOrd="0" presId="urn:microsoft.com/office/officeart/2005/8/layout/hierarchy1"/>
    <dgm:cxn modelId="{D72C6BD0-AE3E-462A-A32E-B86FD16090B0}" type="presParOf" srcId="{88AC85FA-2105-4A15-B1B4-FA25FC87E8C7}" destId="{4E7CE5EC-7D2B-469C-A075-6D6647B4F42E}" srcOrd="5" destOrd="0" presId="urn:microsoft.com/office/officeart/2005/8/layout/hierarchy1"/>
    <dgm:cxn modelId="{A8F6E2B9-DFD4-44E0-87F4-F08D69B583CB}" type="presParOf" srcId="{4E7CE5EC-7D2B-469C-A075-6D6647B4F42E}" destId="{9DDC8983-C889-438B-9A5C-A26F870B7F71}" srcOrd="0" destOrd="0" presId="urn:microsoft.com/office/officeart/2005/8/layout/hierarchy1"/>
    <dgm:cxn modelId="{D3010A57-BB95-4FDF-808A-A253A2B52DC5}" type="presParOf" srcId="{9DDC8983-C889-438B-9A5C-A26F870B7F71}" destId="{6580528B-1B62-4ACE-9484-D1681C45DD5A}" srcOrd="0" destOrd="0" presId="urn:microsoft.com/office/officeart/2005/8/layout/hierarchy1"/>
    <dgm:cxn modelId="{DD5168AC-B78A-4D07-BB6C-55BAED026A27}" type="presParOf" srcId="{9DDC8983-C889-438B-9A5C-A26F870B7F71}" destId="{2B7742F0-3359-4216-9639-5D99913A500A}" srcOrd="1" destOrd="0" presId="urn:microsoft.com/office/officeart/2005/8/layout/hierarchy1"/>
    <dgm:cxn modelId="{91E4EFF0-3F0E-43DA-BCD6-03A1DF434C71}" type="presParOf" srcId="{4E7CE5EC-7D2B-469C-A075-6D6647B4F42E}" destId="{F91CDDE2-41C8-4C8F-AD3B-4F921CC9C542}" srcOrd="1" destOrd="0" presId="urn:microsoft.com/office/officeart/2005/8/layout/hierarchy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47F12EF-AC28-4ED9-9E80-9427F78EDE7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ADAA0B2-DE19-4EFA-BA38-89DC60F10B55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61</a:t>
          </a:r>
          <a:endParaRPr lang="uk-UA" dirty="0"/>
        </a:p>
      </dgm:t>
    </dgm:pt>
    <dgm:pt modelId="{CF917B04-9C49-41D1-ABB3-3D079B2E4DA3}" type="parTrans" cxnId="{887D0DAD-1EF7-48F6-8A18-AC3B507D843C}">
      <dgm:prSet/>
      <dgm:spPr/>
      <dgm:t>
        <a:bodyPr/>
        <a:lstStyle/>
        <a:p>
          <a:endParaRPr lang="uk-UA"/>
        </a:p>
      </dgm:t>
    </dgm:pt>
    <dgm:pt modelId="{C5C9EE77-44CE-486D-85C6-0D483629058A}" type="sibTrans" cxnId="{887D0DAD-1EF7-48F6-8A18-AC3B507D843C}">
      <dgm:prSet/>
      <dgm:spPr/>
      <dgm:t>
        <a:bodyPr/>
        <a:lstStyle/>
        <a:p>
          <a:endParaRPr lang="uk-UA"/>
        </a:p>
      </dgm:t>
    </dgm:pt>
    <dgm:pt modelId="{294BCF4A-3325-44F8-8EE6-DA77DC5B269F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48</a:t>
          </a:r>
          <a:endParaRPr lang="uk-UA" dirty="0"/>
        </a:p>
      </dgm:t>
    </dgm:pt>
    <dgm:pt modelId="{30991081-331F-4008-A2E6-2135735EFE72}" type="parTrans" cxnId="{FE887316-822B-4F34-96D5-82CAB5F2E1D4}">
      <dgm:prSet/>
      <dgm:spPr/>
      <dgm:t>
        <a:bodyPr/>
        <a:lstStyle/>
        <a:p>
          <a:endParaRPr lang="uk-UA"/>
        </a:p>
      </dgm:t>
    </dgm:pt>
    <dgm:pt modelId="{0CBC413C-F88E-491F-AA06-A04E1CA63F6B}" type="sibTrans" cxnId="{FE887316-822B-4F34-96D5-82CAB5F2E1D4}">
      <dgm:prSet/>
      <dgm:spPr/>
      <dgm:t>
        <a:bodyPr/>
        <a:lstStyle/>
        <a:p>
          <a:endParaRPr lang="uk-UA"/>
        </a:p>
      </dgm:t>
    </dgm:pt>
    <dgm:pt modelId="{A369DBAF-00D5-4AD3-8703-A99250DEDBC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700" dirty="0" smtClean="0"/>
            <a:t> </a:t>
          </a:r>
          <a:r>
            <a:rPr lang="uk-UA" sz="2400" b="1" dirty="0" smtClean="0"/>
            <a:t>ЧЛЕН СІМ’Ї ЗАГИБЛОГО (ПОМЕРЛОГО) ВЕТЕРАНА ВІЙНИ</a:t>
          </a:r>
          <a:endParaRPr lang="uk-UA" sz="2400" b="1" dirty="0"/>
        </a:p>
      </dgm:t>
    </dgm:pt>
    <dgm:pt modelId="{EA111D21-77D4-4C78-8512-D1E6C0C939B8}" type="parTrans" cxnId="{A06C742D-F013-4DE4-9DCB-B1062F938F57}">
      <dgm:prSet/>
      <dgm:spPr/>
      <dgm:t>
        <a:bodyPr/>
        <a:lstStyle/>
        <a:p>
          <a:endParaRPr lang="uk-UA"/>
        </a:p>
      </dgm:t>
    </dgm:pt>
    <dgm:pt modelId="{A5E212FA-7411-4EE1-9BD1-65C4B2BAE045}" type="sibTrans" cxnId="{A06C742D-F013-4DE4-9DCB-B1062F938F57}">
      <dgm:prSet/>
      <dgm:spPr/>
      <dgm:t>
        <a:bodyPr/>
        <a:lstStyle/>
        <a:p>
          <a:endParaRPr lang="uk-UA"/>
        </a:p>
      </dgm:t>
    </dgm:pt>
    <dgm:pt modelId="{57F542AD-34B2-493A-88B3-EC7897FF467D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377</a:t>
          </a:r>
          <a:endParaRPr lang="uk-UA" dirty="0"/>
        </a:p>
      </dgm:t>
    </dgm:pt>
    <dgm:pt modelId="{7BF98E3C-F2A5-4C95-844F-2FDF841E1D6F}" type="parTrans" cxnId="{ACBE5321-20AF-4039-96D5-0F7378EB1DEA}">
      <dgm:prSet/>
      <dgm:spPr/>
      <dgm:t>
        <a:bodyPr/>
        <a:lstStyle/>
        <a:p>
          <a:endParaRPr lang="uk-UA"/>
        </a:p>
      </dgm:t>
    </dgm:pt>
    <dgm:pt modelId="{F15A600D-9E36-4471-AD9D-D645A81CA6FE}" type="sibTrans" cxnId="{ACBE5321-20AF-4039-96D5-0F7378EB1DEA}">
      <dgm:prSet/>
      <dgm:spPr/>
      <dgm:t>
        <a:bodyPr/>
        <a:lstStyle/>
        <a:p>
          <a:endParaRPr lang="uk-UA"/>
        </a:p>
      </dgm:t>
    </dgm:pt>
    <dgm:pt modelId="{D4662634-82D0-4997-A22E-81323448B747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100" dirty="0" smtClean="0"/>
            <a:t> </a:t>
          </a:r>
          <a:r>
            <a:rPr lang="uk-UA" sz="2400" b="1" dirty="0" smtClean="0"/>
            <a:t>ДИТИНА-ІНВАЛІД, ІНВАЛІД З ДИТИНСТВА</a:t>
          </a:r>
          <a:endParaRPr lang="uk-UA" sz="2400" b="1" dirty="0"/>
        </a:p>
      </dgm:t>
    </dgm:pt>
    <dgm:pt modelId="{E34721F3-6822-4E35-A4DD-6ABADB7CFFF6}" type="parTrans" cxnId="{076F9DB5-D804-45BF-8F1D-EF7594B8ACD6}">
      <dgm:prSet/>
      <dgm:spPr/>
      <dgm:t>
        <a:bodyPr/>
        <a:lstStyle/>
        <a:p>
          <a:endParaRPr lang="uk-UA"/>
        </a:p>
      </dgm:t>
    </dgm:pt>
    <dgm:pt modelId="{B3975FD0-2EB3-4870-8A30-5962B1D3CCEA}" type="sibTrans" cxnId="{076F9DB5-D804-45BF-8F1D-EF7594B8ACD6}">
      <dgm:prSet/>
      <dgm:spPr/>
      <dgm:t>
        <a:bodyPr/>
        <a:lstStyle/>
        <a:p>
          <a:endParaRPr lang="uk-UA"/>
        </a:p>
      </dgm:t>
    </dgm:pt>
    <dgm:pt modelId="{3DBEE4E4-012E-4F23-B7AD-5AD7622FEFA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b="1" dirty="0" smtClean="0"/>
            <a:t> УЧАСНИК ВІЙНИ</a:t>
          </a:r>
          <a:endParaRPr lang="uk-UA" sz="2400" b="1" dirty="0"/>
        </a:p>
      </dgm:t>
    </dgm:pt>
    <dgm:pt modelId="{27AB0650-6007-4B39-8E57-8B48C94C43E6}" type="parTrans" cxnId="{C641BD60-0D71-473A-8647-F098AF73AB39}">
      <dgm:prSet/>
      <dgm:spPr/>
      <dgm:t>
        <a:bodyPr/>
        <a:lstStyle/>
        <a:p>
          <a:endParaRPr lang="uk-UA"/>
        </a:p>
      </dgm:t>
    </dgm:pt>
    <dgm:pt modelId="{13A0A334-5B41-4EEA-BFA3-6C05247946DC}" type="sibTrans" cxnId="{C641BD60-0D71-473A-8647-F098AF73AB39}">
      <dgm:prSet/>
      <dgm:spPr/>
      <dgm:t>
        <a:bodyPr/>
        <a:lstStyle/>
        <a:p>
          <a:endParaRPr lang="uk-UA"/>
        </a:p>
      </dgm:t>
    </dgm:pt>
    <dgm:pt modelId="{A763B6EE-DB70-473C-BB41-A529F2A0F2E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b="1" dirty="0" smtClean="0"/>
            <a:t>ВЕТЕРАН ПРАЦІ</a:t>
          </a:r>
          <a:endParaRPr lang="uk-UA" sz="2400" b="1" dirty="0"/>
        </a:p>
      </dgm:t>
    </dgm:pt>
    <dgm:pt modelId="{80EB3E41-195F-4674-9071-7BFDEE41DBE2}" type="parTrans" cxnId="{34285E15-BAA9-438B-841B-E4E05847BAD9}">
      <dgm:prSet/>
      <dgm:spPr/>
      <dgm:t>
        <a:bodyPr/>
        <a:lstStyle/>
        <a:p>
          <a:endParaRPr lang="uk-UA"/>
        </a:p>
      </dgm:t>
    </dgm:pt>
    <dgm:pt modelId="{B11332B3-C0A8-4E00-9F43-EA9390DED838}" type="sibTrans" cxnId="{34285E15-BAA9-438B-841B-E4E05847BAD9}">
      <dgm:prSet/>
      <dgm:spPr/>
      <dgm:t>
        <a:bodyPr/>
        <a:lstStyle/>
        <a:p>
          <a:endParaRPr lang="uk-UA"/>
        </a:p>
      </dgm:t>
    </dgm:pt>
    <dgm:pt modelId="{A21B6770-1D9C-4AE7-9F75-48D790C2579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b="1" dirty="0" smtClean="0"/>
            <a:t> </a:t>
          </a:r>
          <a:r>
            <a:rPr lang="uk-UA" sz="2400" b="1" spc="-100" baseline="0" dirty="0" smtClean="0"/>
            <a:t>ПОТЕРПІЛИЙ ВНАСЛІДОК ЧОРНОБИЛЬСЬКОЇ КАТАСТРОФИ</a:t>
          </a:r>
          <a:endParaRPr lang="uk-UA" sz="2400" b="1" spc="-100" baseline="0" dirty="0"/>
        </a:p>
      </dgm:t>
    </dgm:pt>
    <dgm:pt modelId="{3A805D8B-A9C8-486E-9647-685553A31241}" type="parTrans" cxnId="{B61D69AF-68B5-480A-B436-69279C94CD18}">
      <dgm:prSet/>
      <dgm:spPr/>
      <dgm:t>
        <a:bodyPr/>
        <a:lstStyle/>
        <a:p>
          <a:endParaRPr lang="uk-UA"/>
        </a:p>
      </dgm:t>
    </dgm:pt>
    <dgm:pt modelId="{1C0E0045-55B4-4AFA-BDE5-E47302CE9E49}" type="sibTrans" cxnId="{B61D69AF-68B5-480A-B436-69279C94CD18}">
      <dgm:prSet/>
      <dgm:spPr/>
      <dgm:t>
        <a:bodyPr/>
        <a:lstStyle/>
        <a:p>
          <a:endParaRPr lang="uk-UA"/>
        </a:p>
      </dgm:t>
    </dgm:pt>
    <dgm:pt modelId="{48E750F2-EC78-4B33-A928-EF11A2A1670F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18</a:t>
          </a:r>
          <a:endParaRPr lang="uk-UA" dirty="0"/>
        </a:p>
      </dgm:t>
    </dgm:pt>
    <dgm:pt modelId="{A0E75085-CCDD-421C-9EDD-7C7850C7BC8B}" type="parTrans" cxnId="{F7234FCA-A7A7-43D7-A9D5-ACDA9E791074}">
      <dgm:prSet/>
      <dgm:spPr/>
      <dgm:t>
        <a:bodyPr/>
        <a:lstStyle/>
        <a:p>
          <a:endParaRPr lang="uk-UA"/>
        </a:p>
      </dgm:t>
    </dgm:pt>
    <dgm:pt modelId="{74FCE2ED-EF31-4257-B55F-CF118A09DDB9}" type="sibTrans" cxnId="{F7234FCA-A7A7-43D7-A9D5-ACDA9E791074}">
      <dgm:prSet/>
      <dgm:spPr/>
      <dgm:t>
        <a:bodyPr/>
        <a:lstStyle/>
        <a:p>
          <a:endParaRPr lang="uk-UA"/>
        </a:p>
      </dgm:t>
    </dgm:pt>
    <dgm:pt modelId="{4DD423C7-BBF8-4118-8F2C-D5FE12E3316C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123</a:t>
          </a:r>
          <a:endParaRPr lang="uk-UA" dirty="0"/>
        </a:p>
      </dgm:t>
    </dgm:pt>
    <dgm:pt modelId="{846E95F9-9574-41EA-B799-79AC6388501E}" type="parTrans" cxnId="{DD018B28-F820-4DD0-AF44-7DF5A355AB49}">
      <dgm:prSet/>
      <dgm:spPr/>
      <dgm:t>
        <a:bodyPr/>
        <a:lstStyle/>
        <a:p>
          <a:endParaRPr lang="uk-UA"/>
        </a:p>
      </dgm:t>
    </dgm:pt>
    <dgm:pt modelId="{8BA89FC2-C2D2-4CC5-9EF6-1D0E55D3CE58}" type="sibTrans" cxnId="{DD018B28-F820-4DD0-AF44-7DF5A355AB49}">
      <dgm:prSet/>
      <dgm:spPr/>
      <dgm:t>
        <a:bodyPr/>
        <a:lstStyle/>
        <a:p>
          <a:endParaRPr lang="uk-UA"/>
        </a:p>
      </dgm:t>
    </dgm:pt>
    <dgm:pt modelId="{7D5D59DF-61A3-4448-893D-1AE06459C961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220</a:t>
          </a:r>
          <a:endParaRPr lang="uk-UA" dirty="0"/>
        </a:p>
      </dgm:t>
    </dgm:pt>
    <dgm:pt modelId="{CED304E3-ABEF-4714-8F14-1272140E413A}" type="parTrans" cxnId="{B0072889-B2F1-4074-8640-1F564A0C8EEF}">
      <dgm:prSet/>
      <dgm:spPr/>
      <dgm:t>
        <a:bodyPr/>
        <a:lstStyle/>
        <a:p>
          <a:endParaRPr lang="uk-UA"/>
        </a:p>
      </dgm:t>
    </dgm:pt>
    <dgm:pt modelId="{9866EA81-5D14-425B-A799-684B00B45A1A}" type="sibTrans" cxnId="{B0072889-B2F1-4074-8640-1F564A0C8EEF}">
      <dgm:prSet/>
      <dgm:spPr/>
      <dgm:t>
        <a:bodyPr/>
        <a:lstStyle/>
        <a:p>
          <a:endParaRPr lang="uk-UA"/>
        </a:p>
      </dgm:t>
    </dgm:pt>
    <dgm:pt modelId="{BBC3CBFA-A9D4-4D9E-A8B2-4B9587BA0E4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700" dirty="0" smtClean="0"/>
            <a:t> </a:t>
          </a:r>
          <a:r>
            <a:rPr lang="uk-UA" sz="2400" b="1" dirty="0" smtClean="0"/>
            <a:t>ІНВАЛІД ВІЙНИ</a:t>
          </a:r>
          <a:endParaRPr lang="uk-UA" sz="2400" b="1" dirty="0"/>
        </a:p>
      </dgm:t>
    </dgm:pt>
    <dgm:pt modelId="{D62D9885-A498-4FA9-A3CD-55841D35EE94}" type="sibTrans" cxnId="{B99EB6DD-F8C3-4690-A25C-4AA7836A12E0}">
      <dgm:prSet/>
      <dgm:spPr/>
      <dgm:t>
        <a:bodyPr/>
        <a:lstStyle/>
        <a:p>
          <a:endParaRPr lang="uk-UA"/>
        </a:p>
      </dgm:t>
    </dgm:pt>
    <dgm:pt modelId="{8C41AEDE-7F00-42AB-AC13-1D409CA1B938}" type="parTrans" cxnId="{B99EB6DD-F8C3-4690-A25C-4AA7836A12E0}">
      <dgm:prSet/>
      <dgm:spPr/>
      <dgm:t>
        <a:bodyPr/>
        <a:lstStyle/>
        <a:p>
          <a:endParaRPr lang="uk-UA"/>
        </a:p>
      </dgm:t>
    </dgm:pt>
    <dgm:pt modelId="{49065C72-8C5D-43AB-820E-234A18B92713}" type="pres">
      <dgm:prSet presAssocID="{847F12EF-AC28-4ED9-9E80-9427F78EDE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D22F7A8-C51E-4EA7-84AE-3794C2C5E342}" type="pres">
      <dgm:prSet presAssocID="{0ADAA0B2-DE19-4EFA-BA38-89DC60F10B55}" presName="linNode" presStyleCnt="0"/>
      <dgm:spPr/>
    </dgm:pt>
    <dgm:pt modelId="{94106BDB-3482-4465-82C8-7E991FE44DF1}" type="pres">
      <dgm:prSet presAssocID="{0ADAA0B2-DE19-4EFA-BA38-89DC60F10B55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59F24D7-905D-4F8C-9384-98E46CC6C411}" type="pres">
      <dgm:prSet presAssocID="{0ADAA0B2-DE19-4EFA-BA38-89DC60F10B55}" presName="descendantText" presStyleLbl="alignAccFollowNode1" presStyleIdx="0" presStyleCnt="6" custScaleX="2314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F0CEA8-486E-46EE-92DF-D185F8D7E974}" type="pres">
      <dgm:prSet presAssocID="{C5C9EE77-44CE-486D-85C6-0D483629058A}" presName="sp" presStyleCnt="0"/>
      <dgm:spPr/>
    </dgm:pt>
    <dgm:pt modelId="{F81E9E14-F2DF-4DED-A9E8-A09209FD1D1D}" type="pres">
      <dgm:prSet presAssocID="{294BCF4A-3325-44F8-8EE6-DA77DC5B269F}" presName="linNode" presStyleCnt="0"/>
      <dgm:spPr/>
    </dgm:pt>
    <dgm:pt modelId="{BD17C07A-09FB-4011-865B-8A49C4F02699}" type="pres">
      <dgm:prSet presAssocID="{294BCF4A-3325-44F8-8EE6-DA77DC5B269F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10E206-8BA1-4AC3-9D67-4F51B3A90AE6}" type="pres">
      <dgm:prSet presAssocID="{294BCF4A-3325-44F8-8EE6-DA77DC5B269F}" presName="descendantText" presStyleLbl="alignAccFollowNode1" presStyleIdx="1" presStyleCnt="6" custScaleX="235146" custScaleY="11084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796A02-0D33-4B69-A289-299070929CBF}" type="pres">
      <dgm:prSet presAssocID="{0CBC413C-F88E-491F-AA06-A04E1CA63F6B}" presName="sp" presStyleCnt="0"/>
      <dgm:spPr/>
    </dgm:pt>
    <dgm:pt modelId="{49490782-323E-44C9-A0DB-37C7F2390478}" type="pres">
      <dgm:prSet presAssocID="{48E750F2-EC78-4B33-A928-EF11A2A1670F}" presName="linNode" presStyleCnt="0"/>
      <dgm:spPr/>
    </dgm:pt>
    <dgm:pt modelId="{4F4B338E-4F88-4743-AA6E-6F88199C5B2B}" type="pres">
      <dgm:prSet presAssocID="{48E750F2-EC78-4B33-A928-EF11A2A1670F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34EA9E-4D41-4375-931D-D278EBEF4779}" type="pres">
      <dgm:prSet presAssocID="{48E750F2-EC78-4B33-A928-EF11A2A1670F}" presName="descendantText" presStyleLbl="alignAccFollowNode1" presStyleIdx="2" presStyleCnt="6" custScaleX="2314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4B160F-2C43-4433-9E8B-DE0E834A5636}" type="pres">
      <dgm:prSet presAssocID="{74FCE2ED-EF31-4257-B55F-CF118A09DDB9}" presName="sp" presStyleCnt="0"/>
      <dgm:spPr/>
    </dgm:pt>
    <dgm:pt modelId="{A82E82FD-3E61-4F97-9089-EEFA17D50058}" type="pres">
      <dgm:prSet presAssocID="{4DD423C7-BBF8-4118-8F2C-D5FE12E3316C}" presName="linNode" presStyleCnt="0"/>
      <dgm:spPr/>
    </dgm:pt>
    <dgm:pt modelId="{005B7810-6506-4D05-98F9-AFD4D28483D3}" type="pres">
      <dgm:prSet presAssocID="{4DD423C7-BBF8-4118-8F2C-D5FE12E3316C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954B86-D79B-4B3F-BEAD-D474754C687B}" type="pres">
      <dgm:prSet presAssocID="{4DD423C7-BBF8-4118-8F2C-D5FE12E3316C}" presName="descendantText" presStyleLbl="alignAccFollowNode1" presStyleIdx="3" presStyleCnt="6" custScaleX="234652" custScaleY="11904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606196D-586F-4C15-AB5F-8C448216FD91}" type="pres">
      <dgm:prSet presAssocID="{8BA89FC2-C2D2-4CC5-9EF6-1D0E55D3CE58}" presName="sp" presStyleCnt="0"/>
      <dgm:spPr/>
    </dgm:pt>
    <dgm:pt modelId="{96CC2B0C-224C-4A43-838F-482C2F05DAF6}" type="pres">
      <dgm:prSet presAssocID="{7D5D59DF-61A3-4448-893D-1AE06459C961}" presName="linNode" presStyleCnt="0"/>
      <dgm:spPr/>
    </dgm:pt>
    <dgm:pt modelId="{2D92C149-EC19-48F5-90CA-7A2530CC7955}" type="pres">
      <dgm:prSet presAssocID="{7D5D59DF-61A3-4448-893D-1AE06459C961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A1951D6-8CFA-4643-85DF-DE7CC409D047}" type="pres">
      <dgm:prSet presAssocID="{7D5D59DF-61A3-4448-893D-1AE06459C961}" presName="descendantText" presStyleLbl="alignAccFollowNode1" presStyleIdx="4" presStyleCnt="6" custScaleX="2346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E737D98-D211-44E4-8448-39E737BF6398}" type="pres">
      <dgm:prSet presAssocID="{9866EA81-5D14-425B-A799-684B00B45A1A}" presName="sp" presStyleCnt="0"/>
      <dgm:spPr/>
    </dgm:pt>
    <dgm:pt modelId="{545153AD-554E-4AD3-A109-817249FB2F4F}" type="pres">
      <dgm:prSet presAssocID="{57F542AD-34B2-493A-88B3-EC7897FF467D}" presName="linNode" presStyleCnt="0"/>
      <dgm:spPr/>
    </dgm:pt>
    <dgm:pt modelId="{93257896-8B20-4AB9-B1C2-B27CCCB9FC44}" type="pres">
      <dgm:prSet presAssocID="{57F542AD-34B2-493A-88B3-EC7897FF467D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410F3F-AA9F-4F5B-9C9D-1FA6498FE6B4}" type="pres">
      <dgm:prSet presAssocID="{57F542AD-34B2-493A-88B3-EC7897FF467D}" presName="descendantText" presStyleLbl="alignAccFollowNode1" presStyleIdx="5" presStyleCnt="6" custScaleX="235087" custScaleY="1256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7234FCA-A7A7-43D7-A9D5-ACDA9E791074}" srcId="{847F12EF-AC28-4ED9-9E80-9427F78EDE7C}" destId="{48E750F2-EC78-4B33-A928-EF11A2A1670F}" srcOrd="2" destOrd="0" parTransId="{A0E75085-CCDD-421C-9EDD-7C7850C7BC8B}" sibTransId="{74FCE2ED-EF31-4257-B55F-CF118A09DDB9}"/>
    <dgm:cxn modelId="{F97868CF-BBDB-4976-82F8-6AFE568CA741}" type="presOf" srcId="{BBC3CBFA-A9D4-4D9E-A8B2-4B9587BA0E48}" destId="{859F24D7-905D-4F8C-9384-98E46CC6C411}" srcOrd="0" destOrd="0" presId="urn:microsoft.com/office/officeart/2005/8/layout/vList5"/>
    <dgm:cxn modelId="{481190FB-0592-4807-81E0-9D9EE5EB86DE}" type="presOf" srcId="{847F12EF-AC28-4ED9-9E80-9427F78EDE7C}" destId="{49065C72-8C5D-43AB-820E-234A18B92713}" srcOrd="0" destOrd="0" presId="urn:microsoft.com/office/officeart/2005/8/layout/vList5"/>
    <dgm:cxn modelId="{C520E773-1EB4-4243-8C7A-A526FB86A063}" type="presOf" srcId="{57F542AD-34B2-493A-88B3-EC7897FF467D}" destId="{93257896-8B20-4AB9-B1C2-B27CCCB9FC44}" srcOrd="0" destOrd="0" presId="urn:microsoft.com/office/officeart/2005/8/layout/vList5"/>
    <dgm:cxn modelId="{FE887316-822B-4F34-96D5-82CAB5F2E1D4}" srcId="{847F12EF-AC28-4ED9-9E80-9427F78EDE7C}" destId="{294BCF4A-3325-44F8-8EE6-DA77DC5B269F}" srcOrd="1" destOrd="0" parTransId="{30991081-331F-4008-A2E6-2135735EFE72}" sibTransId="{0CBC413C-F88E-491F-AA06-A04E1CA63F6B}"/>
    <dgm:cxn modelId="{B61D69AF-68B5-480A-B436-69279C94CD18}" srcId="{4DD423C7-BBF8-4118-8F2C-D5FE12E3316C}" destId="{A21B6770-1D9C-4AE7-9F75-48D790C25796}" srcOrd="0" destOrd="0" parTransId="{3A805D8B-A9C8-486E-9647-685553A31241}" sibTransId="{1C0E0045-55B4-4AFA-BDE5-E47302CE9E49}"/>
    <dgm:cxn modelId="{A06C742D-F013-4DE4-9DCB-B1062F938F57}" srcId="{294BCF4A-3325-44F8-8EE6-DA77DC5B269F}" destId="{A369DBAF-00D5-4AD3-8703-A99250DEDBC4}" srcOrd="0" destOrd="0" parTransId="{EA111D21-77D4-4C78-8512-D1E6C0C939B8}" sibTransId="{A5E212FA-7411-4EE1-9BD1-65C4B2BAE045}"/>
    <dgm:cxn modelId="{34285E15-BAA9-438B-841B-E4E05847BAD9}" srcId="{7D5D59DF-61A3-4448-893D-1AE06459C961}" destId="{A763B6EE-DB70-473C-BB41-A529F2A0F2E8}" srcOrd="0" destOrd="0" parTransId="{80EB3E41-195F-4674-9071-7BFDEE41DBE2}" sibTransId="{B11332B3-C0A8-4E00-9F43-EA9390DED838}"/>
    <dgm:cxn modelId="{B99EB6DD-F8C3-4690-A25C-4AA7836A12E0}" srcId="{0ADAA0B2-DE19-4EFA-BA38-89DC60F10B55}" destId="{BBC3CBFA-A9D4-4D9E-A8B2-4B9587BA0E48}" srcOrd="0" destOrd="0" parTransId="{8C41AEDE-7F00-42AB-AC13-1D409CA1B938}" sibTransId="{D62D9885-A498-4FA9-A3CD-55841D35EE94}"/>
    <dgm:cxn modelId="{48E865D1-8C47-443B-A83F-7BB4ADB3D450}" type="presOf" srcId="{294BCF4A-3325-44F8-8EE6-DA77DC5B269F}" destId="{BD17C07A-09FB-4011-865B-8A49C4F02699}" srcOrd="0" destOrd="0" presId="urn:microsoft.com/office/officeart/2005/8/layout/vList5"/>
    <dgm:cxn modelId="{F156423D-F891-45E2-B4FC-F19443884B24}" type="presOf" srcId="{7D5D59DF-61A3-4448-893D-1AE06459C961}" destId="{2D92C149-EC19-48F5-90CA-7A2530CC7955}" srcOrd="0" destOrd="0" presId="urn:microsoft.com/office/officeart/2005/8/layout/vList5"/>
    <dgm:cxn modelId="{887D0DAD-1EF7-48F6-8A18-AC3B507D843C}" srcId="{847F12EF-AC28-4ED9-9E80-9427F78EDE7C}" destId="{0ADAA0B2-DE19-4EFA-BA38-89DC60F10B55}" srcOrd="0" destOrd="0" parTransId="{CF917B04-9C49-41D1-ABB3-3D079B2E4DA3}" sibTransId="{C5C9EE77-44CE-486D-85C6-0D483629058A}"/>
    <dgm:cxn modelId="{D2FF118D-13FA-4754-8B7C-E69BA8979706}" type="presOf" srcId="{4DD423C7-BBF8-4118-8F2C-D5FE12E3316C}" destId="{005B7810-6506-4D05-98F9-AFD4D28483D3}" srcOrd="0" destOrd="0" presId="urn:microsoft.com/office/officeart/2005/8/layout/vList5"/>
    <dgm:cxn modelId="{4F2DD0F3-0FC8-4FD2-8EB0-9E9FA033EABE}" type="presOf" srcId="{A21B6770-1D9C-4AE7-9F75-48D790C25796}" destId="{D1954B86-D79B-4B3F-BEAD-D474754C687B}" srcOrd="0" destOrd="0" presId="urn:microsoft.com/office/officeart/2005/8/layout/vList5"/>
    <dgm:cxn modelId="{DD018B28-F820-4DD0-AF44-7DF5A355AB49}" srcId="{847F12EF-AC28-4ED9-9E80-9427F78EDE7C}" destId="{4DD423C7-BBF8-4118-8F2C-D5FE12E3316C}" srcOrd="3" destOrd="0" parTransId="{846E95F9-9574-41EA-B799-79AC6388501E}" sibTransId="{8BA89FC2-C2D2-4CC5-9EF6-1D0E55D3CE58}"/>
    <dgm:cxn modelId="{0DFCF76C-21FA-4952-AFC0-B51773FB924D}" type="presOf" srcId="{A763B6EE-DB70-473C-BB41-A529F2A0F2E8}" destId="{BA1951D6-8CFA-4643-85DF-DE7CC409D047}" srcOrd="0" destOrd="0" presId="urn:microsoft.com/office/officeart/2005/8/layout/vList5"/>
    <dgm:cxn modelId="{B0072889-B2F1-4074-8640-1F564A0C8EEF}" srcId="{847F12EF-AC28-4ED9-9E80-9427F78EDE7C}" destId="{7D5D59DF-61A3-4448-893D-1AE06459C961}" srcOrd="4" destOrd="0" parTransId="{CED304E3-ABEF-4714-8F14-1272140E413A}" sibTransId="{9866EA81-5D14-425B-A799-684B00B45A1A}"/>
    <dgm:cxn modelId="{B8CBC30F-F606-425D-B920-738681D4B9ED}" type="presOf" srcId="{D4662634-82D0-4997-A22E-81323448B747}" destId="{20410F3F-AA9F-4F5B-9C9D-1FA6498FE6B4}" srcOrd="0" destOrd="0" presId="urn:microsoft.com/office/officeart/2005/8/layout/vList5"/>
    <dgm:cxn modelId="{A189ED7F-B3C1-4946-9344-B9B701E77A8D}" type="presOf" srcId="{0ADAA0B2-DE19-4EFA-BA38-89DC60F10B55}" destId="{94106BDB-3482-4465-82C8-7E991FE44DF1}" srcOrd="0" destOrd="0" presId="urn:microsoft.com/office/officeart/2005/8/layout/vList5"/>
    <dgm:cxn modelId="{C641BD60-0D71-473A-8647-F098AF73AB39}" srcId="{48E750F2-EC78-4B33-A928-EF11A2A1670F}" destId="{3DBEE4E4-012E-4F23-B7AD-5AD7622FEFA7}" srcOrd="0" destOrd="0" parTransId="{27AB0650-6007-4B39-8E57-8B48C94C43E6}" sibTransId="{13A0A334-5B41-4EEA-BFA3-6C05247946DC}"/>
    <dgm:cxn modelId="{9E60BB70-C974-407F-B5C6-54B60981C464}" type="presOf" srcId="{A369DBAF-00D5-4AD3-8703-A99250DEDBC4}" destId="{6510E206-8BA1-4AC3-9D67-4F51B3A90AE6}" srcOrd="0" destOrd="0" presId="urn:microsoft.com/office/officeart/2005/8/layout/vList5"/>
    <dgm:cxn modelId="{ACBE5321-20AF-4039-96D5-0F7378EB1DEA}" srcId="{847F12EF-AC28-4ED9-9E80-9427F78EDE7C}" destId="{57F542AD-34B2-493A-88B3-EC7897FF467D}" srcOrd="5" destOrd="0" parTransId="{7BF98E3C-F2A5-4C95-844F-2FDF841E1D6F}" sibTransId="{F15A600D-9E36-4471-AD9D-D645A81CA6FE}"/>
    <dgm:cxn modelId="{74E1AAEF-D833-4DB3-B34C-217A1121F284}" type="presOf" srcId="{48E750F2-EC78-4B33-A928-EF11A2A1670F}" destId="{4F4B338E-4F88-4743-AA6E-6F88199C5B2B}" srcOrd="0" destOrd="0" presId="urn:microsoft.com/office/officeart/2005/8/layout/vList5"/>
    <dgm:cxn modelId="{B1295ACE-99A5-48DA-B142-287BB645FD05}" type="presOf" srcId="{3DBEE4E4-012E-4F23-B7AD-5AD7622FEFA7}" destId="{E434EA9E-4D41-4375-931D-D278EBEF4779}" srcOrd="0" destOrd="0" presId="urn:microsoft.com/office/officeart/2005/8/layout/vList5"/>
    <dgm:cxn modelId="{076F9DB5-D804-45BF-8F1D-EF7594B8ACD6}" srcId="{57F542AD-34B2-493A-88B3-EC7897FF467D}" destId="{D4662634-82D0-4997-A22E-81323448B747}" srcOrd="0" destOrd="0" parTransId="{E34721F3-6822-4E35-A4DD-6ABADB7CFFF6}" sibTransId="{B3975FD0-2EB3-4870-8A30-5962B1D3CCEA}"/>
    <dgm:cxn modelId="{8C747EA9-87D8-4076-A104-445760FB621B}" type="presParOf" srcId="{49065C72-8C5D-43AB-820E-234A18B92713}" destId="{6D22F7A8-C51E-4EA7-84AE-3794C2C5E342}" srcOrd="0" destOrd="0" presId="urn:microsoft.com/office/officeart/2005/8/layout/vList5"/>
    <dgm:cxn modelId="{51B1CB84-FB29-4E9D-A120-3ECE22A315A9}" type="presParOf" srcId="{6D22F7A8-C51E-4EA7-84AE-3794C2C5E342}" destId="{94106BDB-3482-4465-82C8-7E991FE44DF1}" srcOrd="0" destOrd="0" presId="urn:microsoft.com/office/officeart/2005/8/layout/vList5"/>
    <dgm:cxn modelId="{A35B6896-8BCF-42A0-9527-59D1F09F97D7}" type="presParOf" srcId="{6D22F7A8-C51E-4EA7-84AE-3794C2C5E342}" destId="{859F24D7-905D-4F8C-9384-98E46CC6C411}" srcOrd="1" destOrd="0" presId="urn:microsoft.com/office/officeart/2005/8/layout/vList5"/>
    <dgm:cxn modelId="{643E343D-ACB3-4C8D-B605-4B5F651D6395}" type="presParOf" srcId="{49065C72-8C5D-43AB-820E-234A18B92713}" destId="{F9F0CEA8-486E-46EE-92DF-D185F8D7E974}" srcOrd="1" destOrd="0" presId="urn:microsoft.com/office/officeart/2005/8/layout/vList5"/>
    <dgm:cxn modelId="{B75C4E0A-1D44-48B0-A511-B0F07D46BD4A}" type="presParOf" srcId="{49065C72-8C5D-43AB-820E-234A18B92713}" destId="{F81E9E14-F2DF-4DED-A9E8-A09209FD1D1D}" srcOrd="2" destOrd="0" presId="urn:microsoft.com/office/officeart/2005/8/layout/vList5"/>
    <dgm:cxn modelId="{217CD59C-7B0F-42BA-8C7C-789477763929}" type="presParOf" srcId="{F81E9E14-F2DF-4DED-A9E8-A09209FD1D1D}" destId="{BD17C07A-09FB-4011-865B-8A49C4F02699}" srcOrd="0" destOrd="0" presId="urn:microsoft.com/office/officeart/2005/8/layout/vList5"/>
    <dgm:cxn modelId="{F62B939B-4583-467C-A6D8-21BAEE5BE7B5}" type="presParOf" srcId="{F81E9E14-F2DF-4DED-A9E8-A09209FD1D1D}" destId="{6510E206-8BA1-4AC3-9D67-4F51B3A90AE6}" srcOrd="1" destOrd="0" presId="urn:microsoft.com/office/officeart/2005/8/layout/vList5"/>
    <dgm:cxn modelId="{03536C6A-F3E8-4472-819B-4C3987DB277A}" type="presParOf" srcId="{49065C72-8C5D-43AB-820E-234A18B92713}" destId="{AB796A02-0D33-4B69-A289-299070929CBF}" srcOrd="3" destOrd="0" presId="urn:microsoft.com/office/officeart/2005/8/layout/vList5"/>
    <dgm:cxn modelId="{5A2569B8-C91D-4F7B-9639-75CFEB53898B}" type="presParOf" srcId="{49065C72-8C5D-43AB-820E-234A18B92713}" destId="{49490782-323E-44C9-A0DB-37C7F2390478}" srcOrd="4" destOrd="0" presId="urn:microsoft.com/office/officeart/2005/8/layout/vList5"/>
    <dgm:cxn modelId="{4EB09BDE-D992-4FCE-9C99-8232042B2401}" type="presParOf" srcId="{49490782-323E-44C9-A0DB-37C7F2390478}" destId="{4F4B338E-4F88-4743-AA6E-6F88199C5B2B}" srcOrd="0" destOrd="0" presId="urn:microsoft.com/office/officeart/2005/8/layout/vList5"/>
    <dgm:cxn modelId="{4FA8F925-81EE-4779-BF2F-3EB707567D2C}" type="presParOf" srcId="{49490782-323E-44C9-A0DB-37C7F2390478}" destId="{E434EA9E-4D41-4375-931D-D278EBEF4779}" srcOrd="1" destOrd="0" presId="urn:microsoft.com/office/officeart/2005/8/layout/vList5"/>
    <dgm:cxn modelId="{97A78579-1565-4A6F-A1CC-DB5758AF2725}" type="presParOf" srcId="{49065C72-8C5D-43AB-820E-234A18B92713}" destId="{484B160F-2C43-4433-9E8B-DE0E834A5636}" srcOrd="5" destOrd="0" presId="urn:microsoft.com/office/officeart/2005/8/layout/vList5"/>
    <dgm:cxn modelId="{0B2A0407-2223-48DF-89F7-07A08C022225}" type="presParOf" srcId="{49065C72-8C5D-43AB-820E-234A18B92713}" destId="{A82E82FD-3E61-4F97-9089-EEFA17D50058}" srcOrd="6" destOrd="0" presId="urn:microsoft.com/office/officeart/2005/8/layout/vList5"/>
    <dgm:cxn modelId="{B07FF9DB-D430-46B1-B916-736BB8FA1158}" type="presParOf" srcId="{A82E82FD-3E61-4F97-9089-EEFA17D50058}" destId="{005B7810-6506-4D05-98F9-AFD4D28483D3}" srcOrd="0" destOrd="0" presId="urn:microsoft.com/office/officeart/2005/8/layout/vList5"/>
    <dgm:cxn modelId="{B35B8477-5B11-4601-862C-BB440406E5F0}" type="presParOf" srcId="{A82E82FD-3E61-4F97-9089-EEFA17D50058}" destId="{D1954B86-D79B-4B3F-BEAD-D474754C687B}" srcOrd="1" destOrd="0" presId="urn:microsoft.com/office/officeart/2005/8/layout/vList5"/>
    <dgm:cxn modelId="{2F5E808A-8575-4FEA-A460-5C7AD440474D}" type="presParOf" srcId="{49065C72-8C5D-43AB-820E-234A18B92713}" destId="{4606196D-586F-4C15-AB5F-8C448216FD91}" srcOrd="7" destOrd="0" presId="urn:microsoft.com/office/officeart/2005/8/layout/vList5"/>
    <dgm:cxn modelId="{52C2A332-13D3-4486-98B6-882655A14796}" type="presParOf" srcId="{49065C72-8C5D-43AB-820E-234A18B92713}" destId="{96CC2B0C-224C-4A43-838F-482C2F05DAF6}" srcOrd="8" destOrd="0" presId="urn:microsoft.com/office/officeart/2005/8/layout/vList5"/>
    <dgm:cxn modelId="{47F56078-E191-4722-BA05-F4CA7EF5D455}" type="presParOf" srcId="{96CC2B0C-224C-4A43-838F-482C2F05DAF6}" destId="{2D92C149-EC19-48F5-90CA-7A2530CC7955}" srcOrd="0" destOrd="0" presId="urn:microsoft.com/office/officeart/2005/8/layout/vList5"/>
    <dgm:cxn modelId="{0FF13537-D80B-45CA-9F5A-6C8A6561BF55}" type="presParOf" srcId="{96CC2B0C-224C-4A43-838F-482C2F05DAF6}" destId="{BA1951D6-8CFA-4643-85DF-DE7CC409D047}" srcOrd="1" destOrd="0" presId="urn:microsoft.com/office/officeart/2005/8/layout/vList5"/>
    <dgm:cxn modelId="{3E63E458-B9D1-485A-9834-5EC2BBDF7EE1}" type="presParOf" srcId="{49065C72-8C5D-43AB-820E-234A18B92713}" destId="{DE737D98-D211-44E4-8448-39E737BF6398}" srcOrd="9" destOrd="0" presId="urn:microsoft.com/office/officeart/2005/8/layout/vList5"/>
    <dgm:cxn modelId="{0700A584-1A2F-427E-9C22-F6EB37D85AA5}" type="presParOf" srcId="{49065C72-8C5D-43AB-820E-234A18B92713}" destId="{545153AD-554E-4AD3-A109-817249FB2F4F}" srcOrd="10" destOrd="0" presId="urn:microsoft.com/office/officeart/2005/8/layout/vList5"/>
    <dgm:cxn modelId="{A6DE5A01-FD7E-436B-B0C9-490A28AC01D0}" type="presParOf" srcId="{545153AD-554E-4AD3-A109-817249FB2F4F}" destId="{93257896-8B20-4AB9-B1C2-B27CCCB9FC44}" srcOrd="0" destOrd="0" presId="urn:microsoft.com/office/officeart/2005/8/layout/vList5"/>
    <dgm:cxn modelId="{98425172-2246-4511-A65A-A3E1334D0DB3}" type="presParOf" srcId="{545153AD-554E-4AD3-A109-817249FB2F4F}" destId="{20410F3F-AA9F-4F5B-9C9D-1FA6498FE6B4}" srcOrd="1" destOrd="0" presId="urn:microsoft.com/office/officeart/2005/8/layout/vList5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EFCCB9F-6F22-4259-B9FC-D1F333566B31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1546363-B57E-470F-B054-253B27DCFE6F}">
      <dgm:prSet phldrT="[Текст]" custT="1"/>
      <dgm:spPr>
        <a:solidFill>
          <a:srgbClr val="3333CC"/>
        </a:solidFill>
      </dgm:spPr>
      <dgm:t>
        <a:bodyPr/>
        <a:lstStyle/>
        <a:p>
          <a:r>
            <a:rPr lang="uk-UA" sz="4000" b="1" dirty="0" smtClean="0"/>
            <a:t>16</a:t>
          </a:r>
          <a:endParaRPr lang="uk-UA" sz="4000" b="1" dirty="0"/>
        </a:p>
      </dgm:t>
    </dgm:pt>
    <dgm:pt modelId="{A20B0938-269E-48B1-81E8-F5A37479D141}" type="parTrans" cxnId="{F815233D-0A43-4794-9BAF-84E2E6E5CA80}">
      <dgm:prSet/>
      <dgm:spPr/>
      <dgm:t>
        <a:bodyPr/>
        <a:lstStyle/>
        <a:p>
          <a:endParaRPr lang="uk-UA"/>
        </a:p>
      </dgm:t>
    </dgm:pt>
    <dgm:pt modelId="{85DCA5F7-4E09-437B-8776-DEEBC18E8CE2}" type="sibTrans" cxnId="{F815233D-0A43-4794-9BAF-84E2E6E5CA80}">
      <dgm:prSet/>
      <dgm:spPr/>
      <dgm:t>
        <a:bodyPr/>
        <a:lstStyle/>
        <a:p>
          <a:endParaRPr lang="uk-UA"/>
        </a:p>
      </dgm:t>
    </dgm:pt>
    <dgm:pt modelId="{6D85F7AE-0B93-4F78-BAB5-080862F0A5B8}">
      <dgm:prSet phldrT="[Текст]" custT="1"/>
      <dgm:spPr/>
      <dgm:t>
        <a:bodyPr/>
        <a:lstStyle/>
        <a:p>
          <a:r>
            <a:rPr lang="uk-UA" sz="2400" b="1" dirty="0" smtClean="0"/>
            <a:t>Підприємства, на яких виникала заборгованість по заробітній платі</a:t>
          </a:r>
          <a:endParaRPr lang="uk-UA" sz="2400" b="1" dirty="0"/>
        </a:p>
      </dgm:t>
    </dgm:pt>
    <dgm:pt modelId="{53531682-11B4-4CC5-AC01-74B4F4F1326E}" type="parTrans" cxnId="{651CECE3-F12B-4C3F-B3B4-8836538A8900}">
      <dgm:prSet/>
      <dgm:spPr/>
      <dgm:t>
        <a:bodyPr/>
        <a:lstStyle/>
        <a:p>
          <a:endParaRPr lang="uk-UA"/>
        </a:p>
      </dgm:t>
    </dgm:pt>
    <dgm:pt modelId="{9E827580-5E46-43D2-846E-1426FB8194B1}" type="sibTrans" cxnId="{651CECE3-F12B-4C3F-B3B4-8836538A8900}">
      <dgm:prSet/>
      <dgm:spPr/>
      <dgm:t>
        <a:bodyPr/>
        <a:lstStyle/>
        <a:p>
          <a:endParaRPr lang="uk-UA"/>
        </a:p>
      </dgm:t>
    </dgm:pt>
    <dgm:pt modelId="{FC71AC2D-8003-45A1-B501-7197AF4188D1}">
      <dgm:prSet phldrT="[Текст]" custT="1"/>
      <dgm:spPr>
        <a:solidFill>
          <a:srgbClr val="3333CC"/>
        </a:solidFill>
      </dgm:spPr>
      <dgm:t>
        <a:bodyPr/>
        <a:lstStyle/>
        <a:p>
          <a:r>
            <a:rPr lang="uk-UA" sz="4000" b="1" dirty="0" smtClean="0"/>
            <a:t>3</a:t>
          </a:r>
          <a:endParaRPr lang="uk-UA" sz="4000" b="1" dirty="0"/>
        </a:p>
      </dgm:t>
    </dgm:pt>
    <dgm:pt modelId="{AA709DEB-DA1B-4C81-8831-07549C695B41}" type="parTrans" cxnId="{3E99F56A-14D6-4E7C-9EF3-6FB9D7B4A76D}">
      <dgm:prSet/>
      <dgm:spPr/>
      <dgm:t>
        <a:bodyPr/>
        <a:lstStyle/>
        <a:p>
          <a:endParaRPr lang="uk-UA"/>
        </a:p>
      </dgm:t>
    </dgm:pt>
    <dgm:pt modelId="{9B461D68-5A5E-4ABF-8B1D-766C656A2A7D}" type="sibTrans" cxnId="{3E99F56A-14D6-4E7C-9EF3-6FB9D7B4A76D}">
      <dgm:prSet/>
      <dgm:spPr/>
      <dgm:t>
        <a:bodyPr/>
        <a:lstStyle/>
        <a:p>
          <a:endParaRPr lang="uk-UA"/>
        </a:p>
      </dgm:t>
    </dgm:pt>
    <dgm:pt modelId="{B22CC240-5824-4F5D-B8B0-1CF3B738936B}">
      <dgm:prSet phldrT="[Текст]" custT="1"/>
      <dgm:spPr/>
      <dgm:t>
        <a:bodyPr/>
        <a:lstStyle/>
        <a:p>
          <a:r>
            <a:rPr lang="uk-UA" sz="1800" b="1" dirty="0" smtClean="0"/>
            <a:t> П</a:t>
          </a:r>
          <a:r>
            <a:rPr lang="uk-UA" sz="2400" b="1" dirty="0" smtClean="0"/>
            <a:t>ідприємства, на яких заборгованість погашено в повному обсязі</a:t>
          </a:r>
          <a:endParaRPr lang="uk-UA" sz="2400" b="1" dirty="0"/>
        </a:p>
      </dgm:t>
    </dgm:pt>
    <dgm:pt modelId="{46807FF6-836B-44CE-96D5-1F6FCAAD4970}" type="parTrans" cxnId="{A23C990C-6E97-4B50-A47D-EEBED6D1B2AB}">
      <dgm:prSet/>
      <dgm:spPr/>
      <dgm:t>
        <a:bodyPr/>
        <a:lstStyle/>
        <a:p>
          <a:endParaRPr lang="uk-UA"/>
        </a:p>
      </dgm:t>
    </dgm:pt>
    <dgm:pt modelId="{3A593F41-CA3C-4167-B1BC-6F1A35ECB130}" type="sibTrans" cxnId="{A23C990C-6E97-4B50-A47D-EEBED6D1B2AB}">
      <dgm:prSet/>
      <dgm:spPr/>
      <dgm:t>
        <a:bodyPr/>
        <a:lstStyle/>
        <a:p>
          <a:endParaRPr lang="uk-UA"/>
        </a:p>
      </dgm:t>
    </dgm:pt>
    <dgm:pt modelId="{B290EDE0-0FB7-4E33-B551-E4227C7FEBCD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uk-UA" sz="3400" b="1" dirty="0" smtClean="0">
              <a:solidFill>
                <a:schemeClr val="tx1"/>
              </a:solidFill>
            </a:rPr>
            <a:t>2,96 </a:t>
          </a:r>
          <a:r>
            <a:rPr lang="uk-UA" sz="1800" b="1" dirty="0" smtClean="0">
              <a:solidFill>
                <a:schemeClr val="tx1"/>
              </a:solidFill>
            </a:rPr>
            <a:t>млн. грн.</a:t>
          </a:r>
          <a:endParaRPr lang="uk-UA" sz="1800" b="1" dirty="0">
            <a:solidFill>
              <a:schemeClr val="tx1"/>
            </a:solidFill>
          </a:endParaRPr>
        </a:p>
      </dgm:t>
    </dgm:pt>
    <dgm:pt modelId="{D6F6B773-89F4-42DF-B47D-67AE67F1320B}" type="parTrans" cxnId="{32E53002-EC6E-47C4-B303-50A421C73343}">
      <dgm:prSet/>
      <dgm:spPr/>
      <dgm:t>
        <a:bodyPr/>
        <a:lstStyle/>
        <a:p>
          <a:endParaRPr lang="uk-UA"/>
        </a:p>
      </dgm:t>
    </dgm:pt>
    <dgm:pt modelId="{7E9ECA01-5651-4A51-958A-F714B53B636B}" type="sibTrans" cxnId="{32E53002-EC6E-47C4-B303-50A421C73343}">
      <dgm:prSet/>
      <dgm:spPr/>
      <dgm:t>
        <a:bodyPr/>
        <a:lstStyle/>
        <a:p>
          <a:endParaRPr lang="uk-UA"/>
        </a:p>
      </dgm:t>
    </dgm:pt>
    <dgm:pt modelId="{617D2F5A-A952-4D14-8923-AB62D464D55C}">
      <dgm:prSet phldrT="[Текст]" custT="1"/>
      <dgm:spPr/>
      <dgm:t>
        <a:bodyPr/>
        <a:lstStyle/>
        <a:p>
          <a:r>
            <a:rPr lang="uk-UA" sz="1800" dirty="0" smtClean="0"/>
            <a:t> </a:t>
          </a:r>
          <a:r>
            <a:rPr lang="uk-UA" sz="2400" b="1" dirty="0" smtClean="0"/>
            <a:t>Погашено заборгованість</a:t>
          </a:r>
          <a:endParaRPr lang="uk-UA" sz="2400" b="1" dirty="0"/>
        </a:p>
      </dgm:t>
    </dgm:pt>
    <dgm:pt modelId="{30C1E93C-E5A4-412D-9AA0-7B4A79A8A402}" type="parTrans" cxnId="{0D9A2A36-11B7-45AA-BBE0-75C17DB84276}">
      <dgm:prSet/>
      <dgm:spPr/>
      <dgm:t>
        <a:bodyPr/>
        <a:lstStyle/>
        <a:p>
          <a:endParaRPr lang="uk-UA"/>
        </a:p>
      </dgm:t>
    </dgm:pt>
    <dgm:pt modelId="{2589BAA9-C5B5-4047-A195-9D9674F0A743}" type="sibTrans" cxnId="{0D9A2A36-11B7-45AA-BBE0-75C17DB84276}">
      <dgm:prSet/>
      <dgm:spPr/>
      <dgm:t>
        <a:bodyPr/>
        <a:lstStyle/>
        <a:p>
          <a:endParaRPr lang="uk-UA"/>
        </a:p>
      </dgm:t>
    </dgm:pt>
    <dgm:pt modelId="{8DF5EDE0-E6AD-4945-B957-681BD539C7EC}">
      <dgm:prSet custT="1"/>
      <dgm:spPr/>
      <dgm:t>
        <a:bodyPr/>
        <a:lstStyle/>
        <a:p>
          <a:r>
            <a:rPr lang="uk-UA" sz="2400" b="1" dirty="0" smtClean="0"/>
            <a:t>Підприємства, на яких станом на </a:t>
          </a:r>
          <a:r>
            <a:rPr lang="uk-UA" sz="2400" b="1" dirty="0" smtClean="0"/>
            <a:t>01.01.2018 </a:t>
          </a:r>
          <a:r>
            <a:rPr lang="uk-UA" sz="2400" b="1" dirty="0" smtClean="0"/>
            <a:t>наявна  заборгованість із виплати заробітної плати</a:t>
          </a:r>
          <a:endParaRPr lang="uk-UA" sz="2400" b="1" dirty="0"/>
        </a:p>
      </dgm:t>
    </dgm:pt>
    <dgm:pt modelId="{B9B8DEB0-2EC8-48AD-86EC-E0054DBDFC6B}" type="parTrans" cxnId="{C2258599-1ABC-4CB2-834E-78D52582F7B2}">
      <dgm:prSet/>
      <dgm:spPr/>
      <dgm:t>
        <a:bodyPr/>
        <a:lstStyle/>
        <a:p>
          <a:endParaRPr lang="uk-UA"/>
        </a:p>
      </dgm:t>
    </dgm:pt>
    <dgm:pt modelId="{2654ECD5-65AF-4DBA-9C1C-82EAEAED580C}" type="sibTrans" cxnId="{C2258599-1ABC-4CB2-834E-78D52582F7B2}">
      <dgm:prSet/>
      <dgm:spPr/>
      <dgm:t>
        <a:bodyPr/>
        <a:lstStyle/>
        <a:p>
          <a:endParaRPr lang="uk-UA"/>
        </a:p>
      </dgm:t>
    </dgm:pt>
    <dgm:pt modelId="{7747AEC9-0D66-413C-9DD8-FB281CE39413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/>
            <a:t>8</a:t>
          </a:r>
          <a:endParaRPr lang="uk-UA" b="1" dirty="0"/>
        </a:p>
      </dgm:t>
    </dgm:pt>
    <dgm:pt modelId="{5201B124-B8FB-4206-B6F3-BE9C3A8D6AD4}" type="parTrans" cxnId="{0E997345-CC87-4A7C-A11A-2540C1EE8B7D}">
      <dgm:prSet/>
      <dgm:spPr/>
      <dgm:t>
        <a:bodyPr/>
        <a:lstStyle/>
        <a:p>
          <a:endParaRPr lang="uk-UA"/>
        </a:p>
      </dgm:t>
    </dgm:pt>
    <dgm:pt modelId="{A3B3EC0D-F8FE-4F70-AD58-2C3797E8C6A8}" type="sibTrans" cxnId="{0E997345-CC87-4A7C-A11A-2540C1EE8B7D}">
      <dgm:prSet/>
      <dgm:spPr/>
      <dgm:t>
        <a:bodyPr/>
        <a:lstStyle/>
        <a:p>
          <a:endParaRPr lang="uk-UA"/>
        </a:p>
      </dgm:t>
    </dgm:pt>
    <dgm:pt modelId="{52DE5657-8355-44B9-A138-2B7A7B24F541}" type="pres">
      <dgm:prSet presAssocID="{CEFCCB9F-6F22-4259-B9FC-D1F333566B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979261-56A5-4989-BEDF-00FD7C3F1394}" type="pres">
      <dgm:prSet presAssocID="{E1546363-B57E-470F-B054-253B27DCFE6F}" presName="linNode" presStyleCnt="0"/>
      <dgm:spPr/>
    </dgm:pt>
    <dgm:pt modelId="{C2754FD2-54E4-49FA-AC26-8153DB221507}" type="pres">
      <dgm:prSet presAssocID="{E1546363-B57E-470F-B054-253B27DCFE6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0A3106-E49A-4A41-8C17-86D5C8967D88}" type="pres">
      <dgm:prSet presAssocID="{E1546363-B57E-470F-B054-253B27DCFE6F}" presName="descendantText" presStyleLbl="alignAccFollowNode1" presStyleIdx="0" presStyleCnt="4" custScaleX="261825" custLinFactNeighborX="9950" custLinFactNeighborY="743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FB59E9-1E9B-4B98-9E43-F3D38D53A5A7}" type="pres">
      <dgm:prSet presAssocID="{85DCA5F7-4E09-437B-8776-DEEBC18E8CE2}" presName="sp" presStyleCnt="0"/>
      <dgm:spPr/>
    </dgm:pt>
    <dgm:pt modelId="{370E6E5D-F804-4278-A80B-16875354FE41}" type="pres">
      <dgm:prSet presAssocID="{FC71AC2D-8003-45A1-B501-7197AF4188D1}" presName="linNode" presStyleCnt="0"/>
      <dgm:spPr/>
    </dgm:pt>
    <dgm:pt modelId="{450EC4DE-52FD-4A39-8E68-ACA74FD92FC7}" type="pres">
      <dgm:prSet presAssocID="{FC71AC2D-8003-45A1-B501-7197AF4188D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070C7-40EF-4C00-80CB-EFDE6B9FA544}" type="pres">
      <dgm:prSet presAssocID="{FC71AC2D-8003-45A1-B501-7197AF4188D1}" presName="descendantText" presStyleLbl="alignAccFollowNode1" presStyleIdx="1" presStyleCnt="4" custScaleX="2621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365748-F8D8-4EF6-8B5B-BEBD367BC7A7}" type="pres">
      <dgm:prSet presAssocID="{9B461D68-5A5E-4ABF-8B1D-766C656A2A7D}" presName="sp" presStyleCnt="0"/>
      <dgm:spPr/>
    </dgm:pt>
    <dgm:pt modelId="{9CB209AC-EEC2-4822-9585-3D66769DC129}" type="pres">
      <dgm:prSet presAssocID="{B290EDE0-0FB7-4E33-B551-E4227C7FEBCD}" presName="linNode" presStyleCnt="0"/>
      <dgm:spPr/>
    </dgm:pt>
    <dgm:pt modelId="{8A6745AD-E284-451E-BE5D-327DAB5D0281}" type="pres">
      <dgm:prSet presAssocID="{B290EDE0-0FB7-4E33-B551-E4227C7FEBCD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0244C-1127-4FC2-9688-5F90C4A4CFF2}" type="pres">
      <dgm:prSet presAssocID="{B290EDE0-0FB7-4E33-B551-E4227C7FEBCD}" presName="descendantText" presStyleLbl="alignAccFollowNode1" presStyleIdx="2" presStyleCnt="4" custScaleX="11837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C46D83-B6DF-4A52-B3F7-43FB532972CC}" type="pres">
      <dgm:prSet presAssocID="{7E9ECA01-5651-4A51-958A-F714B53B636B}" presName="sp" presStyleCnt="0"/>
      <dgm:spPr/>
    </dgm:pt>
    <dgm:pt modelId="{1353B235-74C8-4B33-BAF7-1B98A6F69AF3}" type="pres">
      <dgm:prSet presAssocID="{7747AEC9-0D66-413C-9DD8-FB281CE39413}" presName="linNode" presStyleCnt="0"/>
      <dgm:spPr/>
    </dgm:pt>
    <dgm:pt modelId="{DE9F3AF9-CB8D-4879-84C4-633BF63BB4D8}" type="pres">
      <dgm:prSet presAssocID="{7747AEC9-0D66-413C-9DD8-FB281CE39413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F7B60E-BBAF-4486-A07D-3E220B6FBC87}" type="pres">
      <dgm:prSet presAssocID="{7747AEC9-0D66-413C-9DD8-FB281CE39413}" presName="descendantText" presStyleLbl="alignAccFollowNode1" presStyleIdx="3" presStyleCnt="4" custScaleX="261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15233D-0A43-4794-9BAF-84E2E6E5CA80}" srcId="{CEFCCB9F-6F22-4259-B9FC-D1F333566B31}" destId="{E1546363-B57E-470F-B054-253B27DCFE6F}" srcOrd="0" destOrd="0" parTransId="{A20B0938-269E-48B1-81E8-F5A37479D141}" sibTransId="{85DCA5F7-4E09-437B-8776-DEEBC18E8CE2}"/>
    <dgm:cxn modelId="{792B0171-B486-42B3-BAC0-6E94AF18FBDA}" type="presOf" srcId="{E1546363-B57E-470F-B054-253B27DCFE6F}" destId="{C2754FD2-54E4-49FA-AC26-8153DB221507}" srcOrd="0" destOrd="0" presId="urn:microsoft.com/office/officeart/2005/8/layout/vList5"/>
    <dgm:cxn modelId="{C2258599-1ABC-4CB2-834E-78D52582F7B2}" srcId="{7747AEC9-0D66-413C-9DD8-FB281CE39413}" destId="{8DF5EDE0-E6AD-4945-B957-681BD539C7EC}" srcOrd="0" destOrd="0" parTransId="{B9B8DEB0-2EC8-48AD-86EC-E0054DBDFC6B}" sibTransId="{2654ECD5-65AF-4DBA-9C1C-82EAEAED580C}"/>
    <dgm:cxn modelId="{903AECCA-EB90-455A-B7FD-44FE5C7B5D4B}" type="presOf" srcId="{7747AEC9-0D66-413C-9DD8-FB281CE39413}" destId="{DE9F3AF9-CB8D-4879-84C4-633BF63BB4D8}" srcOrd="0" destOrd="0" presId="urn:microsoft.com/office/officeart/2005/8/layout/vList5"/>
    <dgm:cxn modelId="{9190B279-62FF-489D-A4BD-354E60408CA6}" type="presOf" srcId="{B22CC240-5824-4F5D-B8B0-1CF3B738936B}" destId="{9BD070C7-40EF-4C00-80CB-EFDE6B9FA544}" srcOrd="0" destOrd="0" presId="urn:microsoft.com/office/officeart/2005/8/layout/vList5"/>
    <dgm:cxn modelId="{60AC7B08-0C64-46C0-87F7-7EA2BE6BDEBB}" type="presOf" srcId="{B290EDE0-0FB7-4E33-B551-E4227C7FEBCD}" destId="{8A6745AD-E284-451E-BE5D-327DAB5D0281}" srcOrd="0" destOrd="0" presId="urn:microsoft.com/office/officeart/2005/8/layout/vList5"/>
    <dgm:cxn modelId="{A23C990C-6E97-4B50-A47D-EEBED6D1B2AB}" srcId="{FC71AC2D-8003-45A1-B501-7197AF4188D1}" destId="{B22CC240-5824-4F5D-B8B0-1CF3B738936B}" srcOrd="0" destOrd="0" parTransId="{46807FF6-836B-44CE-96D5-1F6FCAAD4970}" sibTransId="{3A593F41-CA3C-4167-B1BC-6F1A35ECB130}"/>
    <dgm:cxn modelId="{0D9A2A36-11B7-45AA-BBE0-75C17DB84276}" srcId="{B290EDE0-0FB7-4E33-B551-E4227C7FEBCD}" destId="{617D2F5A-A952-4D14-8923-AB62D464D55C}" srcOrd="0" destOrd="0" parTransId="{30C1E93C-E5A4-412D-9AA0-7B4A79A8A402}" sibTransId="{2589BAA9-C5B5-4047-A195-9D9674F0A743}"/>
    <dgm:cxn modelId="{6D02CA19-4690-43B7-8899-0C5C85F00F9F}" type="presOf" srcId="{8DF5EDE0-E6AD-4945-B957-681BD539C7EC}" destId="{22F7B60E-BBAF-4486-A07D-3E220B6FBC87}" srcOrd="0" destOrd="0" presId="urn:microsoft.com/office/officeart/2005/8/layout/vList5"/>
    <dgm:cxn modelId="{12488935-459A-4059-AC52-3C92419FA396}" type="presOf" srcId="{6D85F7AE-0B93-4F78-BAB5-080862F0A5B8}" destId="{000A3106-E49A-4A41-8C17-86D5C8967D88}" srcOrd="0" destOrd="0" presId="urn:microsoft.com/office/officeart/2005/8/layout/vList5"/>
    <dgm:cxn modelId="{0E997345-CC87-4A7C-A11A-2540C1EE8B7D}" srcId="{CEFCCB9F-6F22-4259-B9FC-D1F333566B31}" destId="{7747AEC9-0D66-413C-9DD8-FB281CE39413}" srcOrd="3" destOrd="0" parTransId="{5201B124-B8FB-4206-B6F3-BE9C3A8D6AD4}" sibTransId="{A3B3EC0D-F8FE-4F70-AD58-2C3797E8C6A8}"/>
    <dgm:cxn modelId="{E4383126-7255-48F2-8C8F-AA7DAD32D5D7}" type="presOf" srcId="{617D2F5A-A952-4D14-8923-AB62D464D55C}" destId="{39F0244C-1127-4FC2-9688-5F90C4A4CFF2}" srcOrd="0" destOrd="0" presId="urn:microsoft.com/office/officeart/2005/8/layout/vList5"/>
    <dgm:cxn modelId="{49219748-DA01-4FF2-87CD-CA4D92A9BA45}" type="presOf" srcId="{CEFCCB9F-6F22-4259-B9FC-D1F333566B31}" destId="{52DE5657-8355-44B9-A138-2B7A7B24F541}" srcOrd="0" destOrd="0" presId="urn:microsoft.com/office/officeart/2005/8/layout/vList5"/>
    <dgm:cxn modelId="{3E99F56A-14D6-4E7C-9EF3-6FB9D7B4A76D}" srcId="{CEFCCB9F-6F22-4259-B9FC-D1F333566B31}" destId="{FC71AC2D-8003-45A1-B501-7197AF4188D1}" srcOrd="1" destOrd="0" parTransId="{AA709DEB-DA1B-4C81-8831-07549C695B41}" sibTransId="{9B461D68-5A5E-4ABF-8B1D-766C656A2A7D}"/>
    <dgm:cxn modelId="{0D3FBFDE-0223-4E60-AA03-546EC4756E5A}" type="presOf" srcId="{FC71AC2D-8003-45A1-B501-7197AF4188D1}" destId="{450EC4DE-52FD-4A39-8E68-ACA74FD92FC7}" srcOrd="0" destOrd="0" presId="urn:microsoft.com/office/officeart/2005/8/layout/vList5"/>
    <dgm:cxn modelId="{651CECE3-F12B-4C3F-B3B4-8836538A8900}" srcId="{E1546363-B57E-470F-B054-253B27DCFE6F}" destId="{6D85F7AE-0B93-4F78-BAB5-080862F0A5B8}" srcOrd="0" destOrd="0" parTransId="{53531682-11B4-4CC5-AC01-74B4F4F1326E}" sibTransId="{9E827580-5E46-43D2-846E-1426FB8194B1}"/>
    <dgm:cxn modelId="{32E53002-EC6E-47C4-B303-50A421C73343}" srcId="{CEFCCB9F-6F22-4259-B9FC-D1F333566B31}" destId="{B290EDE0-0FB7-4E33-B551-E4227C7FEBCD}" srcOrd="2" destOrd="0" parTransId="{D6F6B773-89F4-42DF-B47D-67AE67F1320B}" sibTransId="{7E9ECA01-5651-4A51-958A-F714B53B636B}"/>
    <dgm:cxn modelId="{5A0DE3AD-5D20-4B43-8C82-23E84659A1C6}" type="presParOf" srcId="{52DE5657-8355-44B9-A138-2B7A7B24F541}" destId="{25979261-56A5-4989-BEDF-00FD7C3F1394}" srcOrd="0" destOrd="0" presId="urn:microsoft.com/office/officeart/2005/8/layout/vList5"/>
    <dgm:cxn modelId="{84E23872-E069-404C-AFFA-FF1119CBB04A}" type="presParOf" srcId="{25979261-56A5-4989-BEDF-00FD7C3F1394}" destId="{C2754FD2-54E4-49FA-AC26-8153DB221507}" srcOrd="0" destOrd="0" presId="urn:microsoft.com/office/officeart/2005/8/layout/vList5"/>
    <dgm:cxn modelId="{AFF77C01-C404-4F65-8626-32F678FC6F4C}" type="presParOf" srcId="{25979261-56A5-4989-BEDF-00FD7C3F1394}" destId="{000A3106-E49A-4A41-8C17-86D5C8967D88}" srcOrd="1" destOrd="0" presId="urn:microsoft.com/office/officeart/2005/8/layout/vList5"/>
    <dgm:cxn modelId="{96F9E6DB-18FE-4D97-9DBF-95338B7C467F}" type="presParOf" srcId="{52DE5657-8355-44B9-A138-2B7A7B24F541}" destId="{FBFB59E9-1E9B-4B98-9E43-F3D38D53A5A7}" srcOrd="1" destOrd="0" presId="urn:microsoft.com/office/officeart/2005/8/layout/vList5"/>
    <dgm:cxn modelId="{871B9708-3049-48FF-9768-344EF336EF5E}" type="presParOf" srcId="{52DE5657-8355-44B9-A138-2B7A7B24F541}" destId="{370E6E5D-F804-4278-A80B-16875354FE41}" srcOrd="2" destOrd="0" presId="urn:microsoft.com/office/officeart/2005/8/layout/vList5"/>
    <dgm:cxn modelId="{48C49509-9949-47DF-8C75-FE5BB4EF082D}" type="presParOf" srcId="{370E6E5D-F804-4278-A80B-16875354FE41}" destId="{450EC4DE-52FD-4A39-8E68-ACA74FD92FC7}" srcOrd="0" destOrd="0" presId="urn:microsoft.com/office/officeart/2005/8/layout/vList5"/>
    <dgm:cxn modelId="{2823F6C0-B0C3-45F4-8433-69B46E98C256}" type="presParOf" srcId="{370E6E5D-F804-4278-A80B-16875354FE41}" destId="{9BD070C7-40EF-4C00-80CB-EFDE6B9FA544}" srcOrd="1" destOrd="0" presId="urn:microsoft.com/office/officeart/2005/8/layout/vList5"/>
    <dgm:cxn modelId="{11BAA1C0-8881-497E-8B14-0A6D9E6024B6}" type="presParOf" srcId="{52DE5657-8355-44B9-A138-2B7A7B24F541}" destId="{83365748-F8D8-4EF6-8B5B-BEBD367BC7A7}" srcOrd="3" destOrd="0" presId="urn:microsoft.com/office/officeart/2005/8/layout/vList5"/>
    <dgm:cxn modelId="{BEB253AA-3F8B-4003-BAAD-8729F9C70FD8}" type="presParOf" srcId="{52DE5657-8355-44B9-A138-2B7A7B24F541}" destId="{9CB209AC-EEC2-4822-9585-3D66769DC129}" srcOrd="4" destOrd="0" presId="urn:microsoft.com/office/officeart/2005/8/layout/vList5"/>
    <dgm:cxn modelId="{391C7966-7AB7-4DE8-BCA2-CF0916DA5841}" type="presParOf" srcId="{9CB209AC-EEC2-4822-9585-3D66769DC129}" destId="{8A6745AD-E284-451E-BE5D-327DAB5D0281}" srcOrd="0" destOrd="0" presId="urn:microsoft.com/office/officeart/2005/8/layout/vList5"/>
    <dgm:cxn modelId="{5CD695DC-B867-4465-9A01-46D0A7301775}" type="presParOf" srcId="{9CB209AC-EEC2-4822-9585-3D66769DC129}" destId="{39F0244C-1127-4FC2-9688-5F90C4A4CFF2}" srcOrd="1" destOrd="0" presId="urn:microsoft.com/office/officeart/2005/8/layout/vList5"/>
    <dgm:cxn modelId="{D31F4E77-1CB0-49F9-BDC1-BAE0232EA724}" type="presParOf" srcId="{52DE5657-8355-44B9-A138-2B7A7B24F541}" destId="{10C46D83-B6DF-4A52-B3F7-43FB532972CC}" srcOrd="5" destOrd="0" presId="urn:microsoft.com/office/officeart/2005/8/layout/vList5"/>
    <dgm:cxn modelId="{13BD3C1F-0C58-4460-B64C-4A6BC1F73D0A}" type="presParOf" srcId="{52DE5657-8355-44B9-A138-2B7A7B24F541}" destId="{1353B235-74C8-4B33-BAF7-1B98A6F69AF3}" srcOrd="6" destOrd="0" presId="urn:microsoft.com/office/officeart/2005/8/layout/vList5"/>
    <dgm:cxn modelId="{C083F4F9-765D-4C49-BD79-437EF41320F0}" type="presParOf" srcId="{1353B235-74C8-4B33-BAF7-1B98A6F69AF3}" destId="{DE9F3AF9-CB8D-4879-84C4-633BF63BB4D8}" srcOrd="0" destOrd="0" presId="urn:microsoft.com/office/officeart/2005/8/layout/vList5"/>
    <dgm:cxn modelId="{B636BDCD-0152-4DFE-92F0-10DAAFE285F5}" type="presParOf" srcId="{1353B235-74C8-4B33-BAF7-1B98A6F69AF3}" destId="{22F7B60E-BBAF-4486-A07D-3E220B6FBC87}" srcOrd="1" destOrd="0" presId="urn:microsoft.com/office/officeart/2005/8/layout/vList5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B8EE0C3-A083-4E69-8049-FA84C8E88DC0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242C221-CF58-4984-922B-748FFFDE5839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/>
            <a:t>У</a:t>
          </a:r>
          <a:r>
            <a:rPr lang="uk-UA" b="1" noProof="0" dirty="0" smtClean="0"/>
            <a:t>правління</a:t>
          </a:r>
          <a:r>
            <a:rPr lang="ru-RU" b="1" dirty="0" smtClean="0"/>
            <a:t> </a:t>
          </a:r>
          <a:r>
            <a:rPr lang="uk-UA" b="1" noProof="0" dirty="0" smtClean="0"/>
            <a:t>праці</a:t>
          </a:r>
          <a:r>
            <a:rPr lang="ru-RU" b="1" dirty="0" smtClean="0"/>
            <a:t> та </a:t>
          </a:r>
          <a:r>
            <a:rPr lang="uk-UA" b="1" noProof="0" dirty="0" smtClean="0"/>
            <a:t>соціального</a:t>
          </a:r>
          <a:r>
            <a:rPr lang="ru-RU" b="1" dirty="0" smtClean="0"/>
            <a:t> </a:t>
          </a:r>
          <a:r>
            <a:rPr lang="uk-UA" b="1" noProof="0" dirty="0" smtClean="0"/>
            <a:t>захисту</a:t>
          </a:r>
          <a:r>
            <a:rPr lang="ru-RU" b="1" dirty="0" smtClean="0"/>
            <a:t> </a:t>
          </a:r>
          <a:r>
            <a:rPr lang="uk-UA" b="1" noProof="0" dirty="0" smtClean="0"/>
            <a:t>населення</a:t>
          </a:r>
          <a:r>
            <a:rPr lang="uk-UA" b="1" dirty="0" smtClean="0"/>
            <a:t> </a:t>
          </a:r>
          <a:endParaRPr lang="uk-UA" b="1" dirty="0"/>
        </a:p>
      </dgm:t>
    </dgm:pt>
    <dgm:pt modelId="{84A328C1-FFE9-4A4E-A13C-3941D6F8CE2E}" type="parTrans" cxnId="{4093411F-B02A-43FB-B841-BF6C2758D152}">
      <dgm:prSet/>
      <dgm:spPr/>
      <dgm:t>
        <a:bodyPr/>
        <a:lstStyle/>
        <a:p>
          <a:endParaRPr lang="uk-UA"/>
        </a:p>
      </dgm:t>
    </dgm:pt>
    <dgm:pt modelId="{62027509-3CA4-4077-86B9-6D0CA658F8F9}" type="sibTrans" cxnId="{4093411F-B02A-43FB-B841-BF6C2758D152}">
      <dgm:prSet/>
      <dgm:spPr/>
      <dgm:t>
        <a:bodyPr/>
        <a:lstStyle/>
        <a:p>
          <a:endParaRPr lang="uk-UA"/>
        </a:p>
      </dgm:t>
    </dgm:pt>
    <dgm:pt modelId="{3AB29320-EBCF-4B16-8E90-9CBB4A37128B}">
      <dgm:prSet phldrT="[Текст]" custT="1"/>
      <dgm:spPr/>
      <dgm:t>
        <a:bodyPr/>
        <a:lstStyle/>
        <a:p>
          <a:r>
            <a:rPr lang="uk-UA" sz="1700" b="1" dirty="0" smtClean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uk-UA" sz="2000" b="1" dirty="0" smtClean="0">
              <a:solidFill>
                <a:schemeClr val="accent6">
                  <a:lumMod val="75000"/>
                </a:schemeClr>
              </a:solidFill>
            </a:rPr>
            <a:t>Товариство </a:t>
          </a:r>
          <a:r>
            <a:rPr lang="uk-UA" sz="2200" b="1" dirty="0" smtClean="0">
              <a:solidFill>
                <a:schemeClr val="accent6">
                  <a:lumMod val="75000"/>
                </a:schemeClr>
              </a:solidFill>
            </a:rPr>
            <a:t>Червоного Хреста </a:t>
          </a:r>
          <a:endParaRPr lang="uk-UA" sz="2200" b="1" dirty="0">
            <a:solidFill>
              <a:schemeClr val="accent6">
                <a:lumMod val="75000"/>
              </a:schemeClr>
            </a:solidFill>
          </a:endParaRPr>
        </a:p>
      </dgm:t>
    </dgm:pt>
    <dgm:pt modelId="{0E9507B1-5A66-418D-8869-AB6A1188A995}" type="parTrans" cxnId="{A38F4CE0-D834-4E30-B7BA-9D9E0FB21A47}">
      <dgm:prSet/>
      <dgm:spPr/>
      <dgm:t>
        <a:bodyPr/>
        <a:lstStyle/>
        <a:p>
          <a:endParaRPr lang="uk-UA"/>
        </a:p>
      </dgm:t>
    </dgm:pt>
    <dgm:pt modelId="{8928E7A7-0CD3-4164-899E-95267E5BD383}" type="sibTrans" cxnId="{A38F4CE0-D834-4E30-B7BA-9D9E0FB21A47}">
      <dgm:prSet/>
      <dgm:spPr/>
      <dgm:t>
        <a:bodyPr/>
        <a:lstStyle/>
        <a:p>
          <a:endParaRPr lang="uk-UA"/>
        </a:p>
      </dgm:t>
    </dgm:pt>
    <dgm:pt modelId="{53742208-3802-4B8F-970A-A50926516511}">
      <dgm:prSet custT="1"/>
      <dgm:spPr/>
      <dgm:t>
        <a:bodyPr/>
        <a:lstStyle/>
        <a:p>
          <a:r>
            <a:rPr lang="uk-UA" sz="2200" b="1" dirty="0" smtClean="0">
              <a:solidFill>
                <a:schemeClr val="accent6">
                  <a:lumMod val="75000"/>
                </a:schemeClr>
              </a:solidFill>
            </a:rPr>
            <a:t>Захист </a:t>
          </a:r>
        </a:p>
        <a:p>
          <a:r>
            <a:rPr lang="uk-UA" sz="2200" b="1" dirty="0" smtClean="0">
              <a:solidFill>
                <a:schemeClr val="accent6">
                  <a:lumMod val="75000"/>
                </a:schemeClr>
              </a:solidFill>
            </a:rPr>
            <a:t>дітей</a:t>
          </a:r>
        </a:p>
        <a:p>
          <a:r>
            <a:rPr lang="uk-UA" sz="2200" b="1" dirty="0" smtClean="0">
              <a:solidFill>
                <a:schemeClr val="accent6">
                  <a:lumMod val="75000"/>
                </a:schemeClr>
              </a:solidFill>
            </a:rPr>
            <a:t>війни </a:t>
          </a:r>
        </a:p>
      </dgm:t>
    </dgm:pt>
    <dgm:pt modelId="{4BCCBCC9-410B-4CBB-9A24-541F8491CDB6}" type="parTrans" cxnId="{24BBA932-2D40-4ED5-B675-69A0A33EB795}">
      <dgm:prSet/>
      <dgm:spPr/>
      <dgm:t>
        <a:bodyPr/>
        <a:lstStyle/>
        <a:p>
          <a:endParaRPr lang="uk-UA"/>
        </a:p>
      </dgm:t>
    </dgm:pt>
    <dgm:pt modelId="{255818A9-5C4E-48DD-A8EF-714B232FCD50}" type="sibTrans" cxnId="{24BBA932-2D40-4ED5-B675-69A0A33EB795}">
      <dgm:prSet/>
      <dgm:spPr/>
      <dgm:t>
        <a:bodyPr/>
        <a:lstStyle/>
        <a:p>
          <a:endParaRPr lang="uk-UA"/>
        </a:p>
      </dgm:t>
    </dgm:pt>
    <dgm:pt modelId="{B8970318-E194-4A27-96B8-7F63FE3496CD}">
      <dgm:prSet/>
      <dgm:spPr/>
      <dgm:t>
        <a:bodyPr/>
        <a:lstStyle/>
        <a:p>
          <a:r>
            <a:rPr lang="uk-UA" b="1" dirty="0" smtClean="0">
              <a:solidFill>
                <a:schemeClr val="accent6">
                  <a:lumMod val="75000"/>
                </a:schemeClr>
              </a:solidFill>
            </a:rPr>
            <a:t>Київська спілка ветеранів АТО  Подільського району </a:t>
          </a:r>
        </a:p>
        <a:p>
          <a:r>
            <a:rPr lang="uk-UA" b="1" dirty="0" smtClean="0">
              <a:solidFill>
                <a:schemeClr val="accent6">
                  <a:lumMod val="75000"/>
                </a:schemeClr>
              </a:solidFill>
            </a:rPr>
            <a:t>м. Києва</a:t>
          </a:r>
          <a:endParaRPr lang="uk-UA" b="1" dirty="0">
            <a:solidFill>
              <a:schemeClr val="accent6">
                <a:lumMod val="75000"/>
              </a:schemeClr>
            </a:solidFill>
          </a:endParaRPr>
        </a:p>
      </dgm:t>
    </dgm:pt>
    <dgm:pt modelId="{9C3E8628-8D4E-4758-982B-08FDDE249A52}" type="parTrans" cxnId="{30C09984-DC8B-436C-BF05-386A4BCBF38A}">
      <dgm:prSet/>
      <dgm:spPr/>
      <dgm:t>
        <a:bodyPr/>
        <a:lstStyle/>
        <a:p>
          <a:endParaRPr lang="uk-UA"/>
        </a:p>
      </dgm:t>
    </dgm:pt>
    <dgm:pt modelId="{8D970E8C-2B09-425E-B1ED-DCAE59E02E30}" type="sibTrans" cxnId="{30C09984-DC8B-436C-BF05-386A4BCBF38A}">
      <dgm:prSet/>
      <dgm:spPr/>
      <dgm:t>
        <a:bodyPr/>
        <a:lstStyle/>
        <a:p>
          <a:endParaRPr lang="uk-UA"/>
        </a:p>
      </dgm:t>
    </dgm:pt>
    <dgm:pt modelId="{D48900CB-2E2B-47CE-B060-98A88DC6A30B}">
      <dgm:prSet custT="1"/>
      <dgm:spPr/>
      <dgm:t>
        <a:bodyPr/>
        <a:lstStyle/>
        <a:p>
          <a:r>
            <a:rPr lang="uk-UA" sz="1700" b="1" dirty="0" smtClean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uk-UA" sz="2200" b="1" dirty="0" smtClean="0">
              <a:solidFill>
                <a:schemeClr val="accent6">
                  <a:lumMod val="75000"/>
                </a:schemeClr>
              </a:solidFill>
            </a:rPr>
            <a:t>Захисники України </a:t>
          </a:r>
          <a:endParaRPr lang="uk-UA" sz="2200" b="1" dirty="0">
            <a:solidFill>
              <a:schemeClr val="accent6">
                <a:lumMod val="75000"/>
              </a:schemeClr>
            </a:solidFill>
          </a:endParaRPr>
        </a:p>
      </dgm:t>
    </dgm:pt>
    <dgm:pt modelId="{918167D4-7587-4145-8C57-98468BBE98E2}" type="parTrans" cxnId="{B20A34E8-4251-41A5-A833-A3AE23FFE612}">
      <dgm:prSet/>
      <dgm:spPr/>
      <dgm:t>
        <a:bodyPr/>
        <a:lstStyle/>
        <a:p>
          <a:endParaRPr lang="uk-UA"/>
        </a:p>
      </dgm:t>
    </dgm:pt>
    <dgm:pt modelId="{88C8D19A-8B46-44B0-B342-638027C34719}" type="sibTrans" cxnId="{B20A34E8-4251-41A5-A833-A3AE23FFE612}">
      <dgm:prSet/>
      <dgm:spPr/>
      <dgm:t>
        <a:bodyPr/>
        <a:lstStyle/>
        <a:p>
          <a:endParaRPr lang="uk-UA"/>
        </a:p>
      </dgm:t>
    </dgm:pt>
    <dgm:pt modelId="{A76C716F-FD14-4EC3-ADF5-1714F3267326}">
      <dgm:prSet custT="1"/>
      <dgm:spPr/>
      <dgm:t>
        <a:bodyPr/>
        <a:lstStyle/>
        <a:p>
          <a:r>
            <a:rPr lang="uk-UA" sz="2000" b="1" dirty="0" smtClean="0">
              <a:solidFill>
                <a:schemeClr val="accent6">
                  <a:lumMod val="75000"/>
                </a:schemeClr>
              </a:solidFill>
            </a:rPr>
            <a:t>Організація ветеранів</a:t>
          </a:r>
          <a:endParaRPr lang="uk-UA" sz="2000" b="1" dirty="0">
            <a:solidFill>
              <a:schemeClr val="accent6">
                <a:lumMod val="75000"/>
              </a:schemeClr>
            </a:solidFill>
          </a:endParaRPr>
        </a:p>
      </dgm:t>
    </dgm:pt>
    <dgm:pt modelId="{1B2FA654-A7E8-424B-984A-F6F44BF56F2F}" type="parTrans" cxnId="{8187C68C-B936-4F54-9C45-BA718BA50B08}">
      <dgm:prSet/>
      <dgm:spPr/>
      <dgm:t>
        <a:bodyPr/>
        <a:lstStyle/>
        <a:p>
          <a:endParaRPr lang="uk-UA"/>
        </a:p>
      </dgm:t>
    </dgm:pt>
    <dgm:pt modelId="{6D3FE96E-0EAB-43B6-B067-6EBAC090C79C}" type="sibTrans" cxnId="{8187C68C-B936-4F54-9C45-BA718BA50B08}">
      <dgm:prSet/>
      <dgm:spPr/>
      <dgm:t>
        <a:bodyPr/>
        <a:lstStyle/>
        <a:p>
          <a:endParaRPr lang="uk-UA"/>
        </a:p>
      </dgm:t>
    </dgm:pt>
    <dgm:pt modelId="{A892A9C9-833F-41AB-B32D-8C261CAED999}">
      <dgm:prSet custT="1"/>
      <dgm:spPr/>
      <dgm:t>
        <a:bodyPr/>
        <a:lstStyle/>
        <a:p>
          <a:r>
            <a:rPr lang="uk-UA" sz="2000" b="1" dirty="0" smtClean="0">
              <a:solidFill>
                <a:schemeClr val="accent6">
                  <a:lumMod val="75000"/>
                </a:schemeClr>
              </a:solidFill>
            </a:rPr>
            <a:t>Фонд допомоги інвалідам Чорнобиля </a:t>
          </a:r>
          <a:endParaRPr lang="uk-UA" sz="2000" b="1" dirty="0">
            <a:solidFill>
              <a:schemeClr val="accent6">
                <a:lumMod val="75000"/>
              </a:schemeClr>
            </a:solidFill>
          </a:endParaRPr>
        </a:p>
      </dgm:t>
    </dgm:pt>
    <dgm:pt modelId="{770692C0-143B-4DCD-9680-E020B12CA9B5}" type="parTrans" cxnId="{550380FC-7D7D-49FB-9D2A-B5CFF8373323}">
      <dgm:prSet/>
      <dgm:spPr/>
      <dgm:t>
        <a:bodyPr/>
        <a:lstStyle/>
        <a:p>
          <a:endParaRPr lang="uk-UA"/>
        </a:p>
      </dgm:t>
    </dgm:pt>
    <dgm:pt modelId="{CBEAFA9E-638F-48C6-9F30-FCB1E8528A70}" type="sibTrans" cxnId="{550380FC-7D7D-49FB-9D2A-B5CFF8373323}">
      <dgm:prSet/>
      <dgm:spPr/>
      <dgm:t>
        <a:bodyPr/>
        <a:lstStyle/>
        <a:p>
          <a:endParaRPr lang="uk-UA"/>
        </a:p>
      </dgm:t>
    </dgm:pt>
    <dgm:pt modelId="{D6B6504A-CB45-403A-A7AB-87C2EB6BCBE5}">
      <dgm:prSet custT="1"/>
      <dgm:spPr/>
      <dgm:t>
        <a:bodyPr/>
        <a:lstStyle/>
        <a:p>
          <a:r>
            <a:rPr lang="uk-UA" sz="2200" b="1" dirty="0" smtClean="0">
              <a:solidFill>
                <a:schemeClr val="accent6">
                  <a:lumMod val="75000"/>
                </a:schemeClr>
              </a:solidFill>
            </a:rPr>
            <a:t>Спілка інвалідів </a:t>
          </a:r>
          <a:r>
            <a:rPr lang="uk-UA" sz="2100" b="1" spc="-100" baseline="0" dirty="0" smtClean="0">
              <a:solidFill>
                <a:schemeClr val="accent6">
                  <a:lumMod val="75000"/>
                </a:schemeClr>
              </a:solidFill>
            </a:rPr>
            <a:t>Афганістану</a:t>
          </a:r>
          <a:endParaRPr lang="uk-UA" sz="2100" b="1" spc="-100" baseline="0" dirty="0">
            <a:solidFill>
              <a:schemeClr val="accent6">
                <a:lumMod val="75000"/>
              </a:schemeClr>
            </a:solidFill>
          </a:endParaRPr>
        </a:p>
      </dgm:t>
    </dgm:pt>
    <dgm:pt modelId="{AA583409-5548-49F4-AAC2-9EE6E8CF054B}" type="parTrans" cxnId="{E325CF1B-63CD-4F39-B3EE-757A738B8AB6}">
      <dgm:prSet/>
      <dgm:spPr/>
      <dgm:t>
        <a:bodyPr/>
        <a:lstStyle/>
        <a:p>
          <a:endParaRPr lang="uk-UA"/>
        </a:p>
      </dgm:t>
    </dgm:pt>
    <dgm:pt modelId="{FFBCE399-638F-49F4-9A73-C8117AE44B20}" type="sibTrans" cxnId="{E325CF1B-63CD-4F39-B3EE-757A738B8AB6}">
      <dgm:prSet/>
      <dgm:spPr/>
      <dgm:t>
        <a:bodyPr/>
        <a:lstStyle/>
        <a:p>
          <a:endParaRPr lang="uk-UA"/>
        </a:p>
      </dgm:t>
    </dgm:pt>
    <dgm:pt modelId="{74A7AA54-EEDA-4FD5-94F5-674838BA94E0}">
      <dgm:prSet custT="1"/>
      <dgm:spPr/>
      <dgm:t>
        <a:bodyPr/>
        <a:lstStyle/>
        <a:p>
          <a:r>
            <a:rPr lang="uk-UA" sz="2200" b="1" spc="-100" baseline="0" dirty="0" smtClean="0">
              <a:solidFill>
                <a:schemeClr val="accent6">
                  <a:lumMod val="75000"/>
                </a:schemeClr>
              </a:solidFill>
            </a:rPr>
            <a:t>Товариство</a:t>
          </a:r>
          <a:r>
            <a:rPr lang="uk-UA" sz="2200" b="1" dirty="0" smtClean="0">
              <a:solidFill>
                <a:schemeClr val="accent6">
                  <a:lumMod val="75000"/>
                </a:schemeClr>
              </a:solidFill>
            </a:rPr>
            <a:t> інвалідів</a:t>
          </a:r>
        </a:p>
        <a:p>
          <a:r>
            <a:rPr lang="uk-UA" sz="2200" b="1" dirty="0" smtClean="0">
              <a:solidFill>
                <a:schemeClr val="accent6">
                  <a:lumMod val="75000"/>
                </a:schemeClr>
              </a:solidFill>
            </a:rPr>
            <a:t>“ Єдність “</a:t>
          </a:r>
          <a:endParaRPr lang="uk-UA" sz="2200" b="1" dirty="0">
            <a:solidFill>
              <a:schemeClr val="accent6">
                <a:lumMod val="75000"/>
              </a:schemeClr>
            </a:solidFill>
          </a:endParaRPr>
        </a:p>
      </dgm:t>
    </dgm:pt>
    <dgm:pt modelId="{60B1E71C-1A5F-487A-AC82-691630249683}" type="parTrans" cxnId="{C5919C34-5AE6-4D32-8E5C-2E78A5F89FF0}">
      <dgm:prSet/>
      <dgm:spPr/>
      <dgm:t>
        <a:bodyPr/>
        <a:lstStyle/>
        <a:p>
          <a:endParaRPr lang="uk-UA"/>
        </a:p>
      </dgm:t>
    </dgm:pt>
    <dgm:pt modelId="{718C4364-8DF4-4B02-9A09-C14C4AE1269C}" type="sibTrans" cxnId="{C5919C34-5AE6-4D32-8E5C-2E78A5F89FF0}">
      <dgm:prSet/>
      <dgm:spPr/>
      <dgm:t>
        <a:bodyPr/>
        <a:lstStyle/>
        <a:p>
          <a:endParaRPr lang="uk-UA"/>
        </a:p>
      </dgm:t>
    </dgm:pt>
    <dgm:pt modelId="{48DE508B-6C03-4B2E-8696-2EE6B1928386}" type="pres">
      <dgm:prSet presAssocID="{5B8EE0C3-A083-4E69-8049-FA84C8E88DC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965DCEC-2D24-456A-9A49-2292A5655B5B}" type="pres">
      <dgm:prSet presAssocID="{4242C221-CF58-4984-922B-748FFFDE5839}" presName="vertOne" presStyleCnt="0"/>
      <dgm:spPr/>
    </dgm:pt>
    <dgm:pt modelId="{80E1BD3A-6FE6-461A-A41B-F20D1C3E8918}" type="pres">
      <dgm:prSet presAssocID="{4242C221-CF58-4984-922B-748FFFDE5839}" presName="txOne" presStyleLbl="node0" presStyleIdx="0" presStyleCnt="1" custScaleY="5965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1B6B3AC-22F2-4895-93DD-A4A1473377F8}" type="pres">
      <dgm:prSet presAssocID="{4242C221-CF58-4984-922B-748FFFDE5839}" presName="parTransOne" presStyleCnt="0"/>
      <dgm:spPr/>
    </dgm:pt>
    <dgm:pt modelId="{5B282599-E1EC-4A6A-8ECB-E1A5862DBC08}" type="pres">
      <dgm:prSet presAssocID="{4242C221-CF58-4984-922B-748FFFDE5839}" presName="horzOne" presStyleCnt="0"/>
      <dgm:spPr/>
    </dgm:pt>
    <dgm:pt modelId="{A31A228E-D7F9-4D6F-B95B-8C2DEA4F3C7A}" type="pres">
      <dgm:prSet presAssocID="{A76C716F-FD14-4EC3-ADF5-1714F3267326}" presName="vertTwo" presStyleCnt="0"/>
      <dgm:spPr/>
    </dgm:pt>
    <dgm:pt modelId="{571C0DFB-424F-4760-A553-E42A5FE16838}" type="pres">
      <dgm:prSet presAssocID="{A76C716F-FD14-4EC3-ADF5-1714F3267326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67CD8A5-2CF6-445B-AC12-59D0A04659ED}" type="pres">
      <dgm:prSet presAssocID="{A76C716F-FD14-4EC3-ADF5-1714F3267326}" presName="parTransTwo" presStyleCnt="0"/>
      <dgm:spPr/>
    </dgm:pt>
    <dgm:pt modelId="{7845C8D0-12D3-48D6-BA48-0C58AC904D3F}" type="pres">
      <dgm:prSet presAssocID="{A76C716F-FD14-4EC3-ADF5-1714F3267326}" presName="horzTwo" presStyleCnt="0"/>
      <dgm:spPr/>
    </dgm:pt>
    <dgm:pt modelId="{8DA7E304-9FE0-4CA0-9BE6-5E22F5FFCB91}" type="pres">
      <dgm:prSet presAssocID="{3AB29320-EBCF-4B16-8E90-9CBB4A37128B}" presName="vertThree" presStyleCnt="0"/>
      <dgm:spPr/>
    </dgm:pt>
    <dgm:pt modelId="{14FC95BE-DAB7-41D4-9392-E11F79933F94}" type="pres">
      <dgm:prSet presAssocID="{3AB29320-EBCF-4B16-8E90-9CBB4A37128B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38EE770-10B3-4FF6-ABCC-E93CD4D4040E}" type="pres">
      <dgm:prSet presAssocID="{3AB29320-EBCF-4B16-8E90-9CBB4A37128B}" presName="horzThree" presStyleCnt="0"/>
      <dgm:spPr/>
    </dgm:pt>
    <dgm:pt modelId="{60DD4B69-54B2-4344-B1BD-03348779D838}" type="pres">
      <dgm:prSet presAssocID="{6D3FE96E-0EAB-43B6-B067-6EBAC090C79C}" presName="sibSpaceTwo" presStyleCnt="0"/>
      <dgm:spPr/>
    </dgm:pt>
    <dgm:pt modelId="{EF2C8EC7-DD01-4163-BDFD-2A0EA5E77A22}" type="pres">
      <dgm:prSet presAssocID="{D48900CB-2E2B-47CE-B060-98A88DC6A30B}" presName="vertTwo" presStyleCnt="0"/>
      <dgm:spPr/>
    </dgm:pt>
    <dgm:pt modelId="{C1793E36-E39F-400B-8A1F-A14DCAC438F9}" type="pres">
      <dgm:prSet presAssocID="{D48900CB-2E2B-47CE-B060-98A88DC6A30B}" presName="txTwo" presStyleLbl="node2" presStyleIdx="1" presStyleCnt="4" custLinFactNeighborX="-2134" custLinFactNeighborY="244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26855AA-6B32-4AB0-B205-506330B85F7B}" type="pres">
      <dgm:prSet presAssocID="{D48900CB-2E2B-47CE-B060-98A88DC6A30B}" presName="parTransTwo" presStyleCnt="0"/>
      <dgm:spPr/>
    </dgm:pt>
    <dgm:pt modelId="{F7BC940C-DAB0-4D0C-A034-D9DD8E8E4315}" type="pres">
      <dgm:prSet presAssocID="{D48900CB-2E2B-47CE-B060-98A88DC6A30B}" presName="horzTwo" presStyleCnt="0"/>
      <dgm:spPr/>
    </dgm:pt>
    <dgm:pt modelId="{AC56A822-EEE3-44AF-92ED-B2B503E717B9}" type="pres">
      <dgm:prSet presAssocID="{A892A9C9-833F-41AB-B32D-8C261CAED999}" presName="vertThree" presStyleCnt="0"/>
      <dgm:spPr/>
    </dgm:pt>
    <dgm:pt modelId="{6BE9D336-957C-416C-A860-8C45F4B1CB67}" type="pres">
      <dgm:prSet presAssocID="{A892A9C9-833F-41AB-B32D-8C261CAED999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5018DA7-5D82-45BE-8D60-BCF339570B68}" type="pres">
      <dgm:prSet presAssocID="{A892A9C9-833F-41AB-B32D-8C261CAED999}" presName="horzThree" presStyleCnt="0"/>
      <dgm:spPr/>
    </dgm:pt>
    <dgm:pt modelId="{926B5BDB-5686-41A0-9532-A361A546F0EA}" type="pres">
      <dgm:prSet presAssocID="{88C8D19A-8B46-44B0-B342-638027C34719}" presName="sibSpaceTwo" presStyleCnt="0"/>
      <dgm:spPr/>
    </dgm:pt>
    <dgm:pt modelId="{1A9781B9-1B0F-4E8F-B508-B79711B2E710}" type="pres">
      <dgm:prSet presAssocID="{B8970318-E194-4A27-96B8-7F63FE3496CD}" presName="vertTwo" presStyleCnt="0"/>
      <dgm:spPr/>
    </dgm:pt>
    <dgm:pt modelId="{EC9A7E0D-2F15-476E-A47B-0F183A2EBD3B}" type="pres">
      <dgm:prSet presAssocID="{B8970318-E194-4A27-96B8-7F63FE3496CD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12F1204-78CA-44D8-B623-852CBD6302EF}" type="pres">
      <dgm:prSet presAssocID="{B8970318-E194-4A27-96B8-7F63FE3496CD}" presName="parTransTwo" presStyleCnt="0"/>
      <dgm:spPr/>
    </dgm:pt>
    <dgm:pt modelId="{0CC5A8DE-6ACA-4CAE-B485-760365C7F781}" type="pres">
      <dgm:prSet presAssocID="{B8970318-E194-4A27-96B8-7F63FE3496CD}" presName="horzTwo" presStyleCnt="0"/>
      <dgm:spPr/>
    </dgm:pt>
    <dgm:pt modelId="{26500FAE-E598-44D2-9C4E-ACD943176641}" type="pres">
      <dgm:prSet presAssocID="{D6B6504A-CB45-403A-A7AB-87C2EB6BCBE5}" presName="vertThree" presStyleCnt="0"/>
      <dgm:spPr/>
    </dgm:pt>
    <dgm:pt modelId="{0E7641B5-37F6-4882-9FDC-C9676337E5CF}" type="pres">
      <dgm:prSet presAssocID="{D6B6504A-CB45-403A-A7AB-87C2EB6BCBE5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73F7AFC-82D3-42B9-9827-8B33CF9C3604}" type="pres">
      <dgm:prSet presAssocID="{D6B6504A-CB45-403A-A7AB-87C2EB6BCBE5}" presName="horzThree" presStyleCnt="0"/>
      <dgm:spPr/>
    </dgm:pt>
    <dgm:pt modelId="{F96A3ADF-6CCB-4804-8195-F58D0706072F}" type="pres">
      <dgm:prSet presAssocID="{8D970E8C-2B09-425E-B1ED-DCAE59E02E30}" presName="sibSpaceTwo" presStyleCnt="0"/>
      <dgm:spPr/>
    </dgm:pt>
    <dgm:pt modelId="{DC5B0261-19A5-4A64-812E-316B7E8FA777}" type="pres">
      <dgm:prSet presAssocID="{53742208-3802-4B8F-970A-A50926516511}" presName="vertTwo" presStyleCnt="0"/>
      <dgm:spPr/>
    </dgm:pt>
    <dgm:pt modelId="{06EE878C-AC48-48B2-A616-01584B5603C5}" type="pres">
      <dgm:prSet presAssocID="{53742208-3802-4B8F-970A-A50926516511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3C138E4-9FA5-4096-9EE3-87789B45335E}" type="pres">
      <dgm:prSet presAssocID="{53742208-3802-4B8F-970A-A50926516511}" presName="parTransTwo" presStyleCnt="0"/>
      <dgm:spPr/>
    </dgm:pt>
    <dgm:pt modelId="{1E2EB1D5-CF7D-4ADA-867E-39FF18F24DA0}" type="pres">
      <dgm:prSet presAssocID="{53742208-3802-4B8F-970A-A50926516511}" presName="horzTwo" presStyleCnt="0"/>
      <dgm:spPr/>
    </dgm:pt>
    <dgm:pt modelId="{27742ADC-5853-4631-8F82-6841AEA32E6A}" type="pres">
      <dgm:prSet presAssocID="{74A7AA54-EEDA-4FD5-94F5-674838BA94E0}" presName="vertThree" presStyleCnt="0"/>
      <dgm:spPr/>
    </dgm:pt>
    <dgm:pt modelId="{7E1D5E80-CD0E-422E-9F17-3AEC883E03D3}" type="pres">
      <dgm:prSet presAssocID="{74A7AA54-EEDA-4FD5-94F5-674838BA94E0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9201501-5A0F-45FD-AD7C-01BF649CACB0}" type="pres">
      <dgm:prSet presAssocID="{74A7AA54-EEDA-4FD5-94F5-674838BA94E0}" presName="horzThree" presStyleCnt="0"/>
      <dgm:spPr/>
    </dgm:pt>
  </dgm:ptLst>
  <dgm:cxnLst>
    <dgm:cxn modelId="{B17E37B9-29D3-4B7D-9996-8B64B47C64BE}" type="presOf" srcId="{5B8EE0C3-A083-4E69-8049-FA84C8E88DC0}" destId="{48DE508B-6C03-4B2E-8696-2EE6B1928386}" srcOrd="0" destOrd="0" presId="urn:microsoft.com/office/officeart/2005/8/layout/hierarchy4"/>
    <dgm:cxn modelId="{54B08F21-DD12-42C2-9E2A-356EC9DE8EB0}" type="presOf" srcId="{D6B6504A-CB45-403A-A7AB-87C2EB6BCBE5}" destId="{0E7641B5-37F6-4882-9FDC-C9676337E5CF}" srcOrd="0" destOrd="0" presId="urn:microsoft.com/office/officeart/2005/8/layout/hierarchy4"/>
    <dgm:cxn modelId="{4093411F-B02A-43FB-B841-BF6C2758D152}" srcId="{5B8EE0C3-A083-4E69-8049-FA84C8E88DC0}" destId="{4242C221-CF58-4984-922B-748FFFDE5839}" srcOrd="0" destOrd="0" parTransId="{84A328C1-FFE9-4A4E-A13C-3941D6F8CE2E}" sibTransId="{62027509-3CA4-4077-86B9-6D0CA658F8F9}"/>
    <dgm:cxn modelId="{E325CF1B-63CD-4F39-B3EE-757A738B8AB6}" srcId="{B8970318-E194-4A27-96B8-7F63FE3496CD}" destId="{D6B6504A-CB45-403A-A7AB-87C2EB6BCBE5}" srcOrd="0" destOrd="0" parTransId="{AA583409-5548-49F4-AAC2-9EE6E8CF054B}" sibTransId="{FFBCE399-638F-49F4-9A73-C8117AE44B20}"/>
    <dgm:cxn modelId="{7134ED88-6BFA-4DB6-810B-90E555A09CB2}" type="presOf" srcId="{A76C716F-FD14-4EC3-ADF5-1714F3267326}" destId="{571C0DFB-424F-4760-A553-E42A5FE16838}" srcOrd="0" destOrd="0" presId="urn:microsoft.com/office/officeart/2005/8/layout/hierarchy4"/>
    <dgm:cxn modelId="{30C09984-DC8B-436C-BF05-386A4BCBF38A}" srcId="{4242C221-CF58-4984-922B-748FFFDE5839}" destId="{B8970318-E194-4A27-96B8-7F63FE3496CD}" srcOrd="2" destOrd="0" parTransId="{9C3E8628-8D4E-4758-982B-08FDDE249A52}" sibTransId="{8D970E8C-2B09-425E-B1ED-DCAE59E02E30}"/>
    <dgm:cxn modelId="{8187C68C-B936-4F54-9C45-BA718BA50B08}" srcId="{4242C221-CF58-4984-922B-748FFFDE5839}" destId="{A76C716F-FD14-4EC3-ADF5-1714F3267326}" srcOrd="0" destOrd="0" parTransId="{1B2FA654-A7E8-424B-984A-F6F44BF56F2F}" sibTransId="{6D3FE96E-0EAB-43B6-B067-6EBAC090C79C}"/>
    <dgm:cxn modelId="{24BBA932-2D40-4ED5-B675-69A0A33EB795}" srcId="{4242C221-CF58-4984-922B-748FFFDE5839}" destId="{53742208-3802-4B8F-970A-A50926516511}" srcOrd="3" destOrd="0" parTransId="{4BCCBCC9-410B-4CBB-9A24-541F8491CDB6}" sibTransId="{255818A9-5C4E-48DD-A8EF-714B232FCD50}"/>
    <dgm:cxn modelId="{B55184B7-0F52-403F-BA02-3C93E61757B4}" type="presOf" srcId="{53742208-3802-4B8F-970A-A50926516511}" destId="{06EE878C-AC48-48B2-A616-01584B5603C5}" srcOrd="0" destOrd="0" presId="urn:microsoft.com/office/officeart/2005/8/layout/hierarchy4"/>
    <dgm:cxn modelId="{8BB954FB-34CC-42E1-A105-5EBA52549D60}" type="presOf" srcId="{4242C221-CF58-4984-922B-748FFFDE5839}" destId="{80E1BD3A-6FE6-461A-A41B-F20D1C3E8918}" srcOrd="0" destOrd="0" presId="urn:microsoft.com/office/officeart/2005/8/layout/hierarchy4"/>
    <dgm:cxn modelId="{550380FC-7D7D-49FB-9D2A-B5CFF8373323}" srcId="{D48900CB-2E2B-47CE-B060-98A88DC6A30B}" destId="{A892A9C9-833F-41AB-B32D-8C261CAED999}" srcOrd="0" destOrd="0" parTransId="{770692C0-143B-4DCD-9680-E020B12CA9B5}" sibTransId="{CBEAFA9E-638F-48C6-9F30-FCB1E8528A70}"/>
    <dgm:cxn modelId="{C5919C34-5AE6-4D32-8E5C-2E78A5F89FF0}" srcId="{53742208-3802-4B8F-970A-A50926516511}" destId="{74A7AA54-EEDA-4FD5-94F5-674838BA94E0}" srcOrd="0" destOrd="0" parTransId="{60B1E71C-1A5F-487A-AC82-691630249683}" sibTransId="{718C4364-8DF4-4B02-9A09-C14C4AE1269C}"/>
    <dgm:cxn modelId="{8AE7894C-2564-4677-843D-85C0F4D3B167}" type="presOf" srcId="{B8970318-E194-4A27-96B8-7F63FE3496CD}" destId="{EC9A7E0D-2F15-476E-A47B-0F183A2EBD3B}" srcOrd="0" destOrd="0" presId="urn:microsoft.com/office/officeart/2005/8/layout/hierarchy4"/>
    <dgm:cxn modelId="{DF6EE366-D7A8-4CE0-866B-492B77859D11}" type="presOf" srcId="{3AB29320-EBCF-4B16-8E90-9CBB4A37128B}" destId="{14FC95BE-DAB7-41D4-9392-E11F79933F94}" srcOrd="0" destOrd="0" presId="urn:microsoft.com/office/officeart/2005/8/layout/hierarchy4"/>
    <dgm:cxn modelId="{0F41DE70-E669-4632-A5A8-83EEE857417A}" type="presOf" srcId="{A892A9C9-833F-41AB-B32D-8C261CAED999}" destId="{6BE9D336-957C-416C-A860-8C45F4B1CB67}" srcOrd="0" destOrd="0" presId="urn:microsoft.com/office/officeart/2005/8/layout/hierarchy4"/>
    <dgm:cxn modelId="{A38F4CE0-D834-4E30-B7BA-9D9E0FB21A47}" srcId="{A76C716F-FD14-4EC3-ADF5-1714F3267326}" destId="{3AB29320-EBCF-4B16-8E90-9CBB4A37128B}" srcOrd="0" destOrd="0" parTransId="{0E9507B1-5A66-418D-8869-AB6A1188A995}" sibTransId="{8928E7A7-0CD3-4164-899E-95267E5BD383}"/>
    <dgm:cxn modelId="{4F6FCC47-CEFF-49F7-8BA0-650501E66A7E}" type="presOf" srcId="{74A7AA54-EEDA-4FD5-94F5-674838BA94E0}" destId="{7E1D5E80-CD0E-422E-9F17-3AEC883E03D3}" srcOrd="0" destOrd="0" presId="urn:microsoft.com/office/officeart/2005/8/layout/hierarchy4"/>
    <dgm:cxn modelId="{6342FDA6-BA40-4B97-B18F-628C434A39AB}" type="presOf" srcId="{D48900CB-2E2B-47CE-B060-98A88DC6A30B}" destId="{C1793E36-E39F-400B-8A1F-A14DCAC438F9}" srcOrd="0" destOrd="0" presId="urn:microsoft.com/office/officeart/2005/8/layout/hierarchy4"/>
    <dgm:cxn modelId="{B20A34E8-4251-41A5-A833-A3AE23FFE612}" srcId="{4242C221-CF58-4984-922B-748FFFDE5839}" destId="{D48900CB-2E2B-47CE-B060-98A88DC6A30B}" srcOrd="1" destOrd="0" parTransId="{918167D4-7587-4145-8C57-98468BBE98E2}" sibTransId="{88C8D19A-8B46-44B0-B342-638027C34719}"/>
    <dgm:cxn modelId="{E5F482BB-A791-4137-8463-EEC07465E85A}" type="presParOf" srcId="{48DE508B-6C03-4B2E-8696-2EE6B1928386}" destId="{6965DCEC-2D24-456A-9A49-2292A5655B5B}" srcOrd="0" destOrd="0" presId="urn:microsoft.com/office/officeart/2005/8/layout/hierarchy4"/>
    <dgm:cxn modelId="{884A6CFC-6156-41F2-BE6C-D0B70F860995}" type="presParOf" srcId="{6965DCEC-2D24-456A-9A49-2292A5655B5B}" destId="{80E1BD3A-6FE6-461A-A41B-F20D1C3E8918}" srcOrd="0" destOrd="0" presId="urn:microsoft.com/office/officeart/2005/8/layout/hierarchy4"/>
    <dgm:cxn modelId="{4D04428B-5A7B-4D98-AE14-52D70BB7BC26}" type="presParOf" srcId="{6965DCEC-2D24-456A-9A49-2292A5655B5B}" destId="{11B6B3AC-22F2-4895-93DD-A4A1473377F8}" srcOrd="1" destOrd="0" presId="urn:microsoft.com/office/officeart/2005/8/layout/hierarchy4"/>
    <dgm:cxn modelId="{ACF9E2E8-0FAE-4542-B501-9F3800572FFA}" type="presParOf" srcId="{6965DCEC-2D24-456A-9A49-2292A5655B5B}" destId="{5B282599-E1EC-4A6A-8ECB-E1A5862DBC08}" srcOrd="2" destOrd="0" presId="urn:microsoft.com/office/officeart/2005/8/layout/hierarchy4"/>
    <dgm:cxn modelId="{E0114776-DC43-449C-8BA0-9D747BE7A1C3}" type="presParOf" srcId="{5B282599-E1EC-4A6A-8ECB-E1A5862DBC08}" destId="{A31A228E-D7F9-4D6F-B95B-8C2DEA4F3C7A}" srcOrd="0" destOrd="0" presId="urn:microsoft.com/office/officeart/2005/8/layout/hierarchy4"/>
    <dgm:cxn modelId="{FC2B32E4-03AC-4681-817C-742F8635E982}" type="presParOf" srcId="{A31A228E-D7F9-4D6F-B95B-8C2DEA4F3C7A}" destId="{571C0DFB-424F-4760-A553-E42A5FE16838}" srcOrd="0" destOrd="0" presId="urn:microsoft.com/office/officeart/2005/8/layout/hierarchy4"/>
    <dgm:cxn modelId="{6632BE44-B294-4DC1-92BF-A63AE93C6A36}" type="presParOf" srcId="{A31A228E-D7F9-4D6F-B95B-8C2DEA4F3C7A}" destId="{067CD8A5-2CF6-445B-AC12-59D0A04659ED}" srcOrd="1" destOrd="0" presId="urn:microsoft.com/office/officeart/2005/8/layout/hierarchy4"/>
    <dgm:cxn modelId="{29A7DCE1-6AA8-49ED-953C-6FC16EE964BB}" type="presParOf" srcId="{A31A228E-D7F9-4D6F-B95B-8C2DEA4F3C7A}" destId="{7845C8D0-12D3-48D6-BA48-0C58AC904D3F}" srcOrd="2" destOrd="0" presId="urn:microsoft.com/office/officeart/2005/8/layout/hierarchy4"/>
    <dgm:cxn modelId="{0502E0F1-3DBD-4EA4-92B0-77A05E271963}" type="presParOf" srcId="{7845C8D0-12D3-48D6-BA48-0C58AC904D3F}" destId="{8DA7E304-9FE0-4CA0-9BE6-5E22F5FFCB91}" srcOrd="0" destOrd="0" presId="urn:microsoft.com/office/officeart/2005/8/layout/hierarchy4"/>
    <dgm:cxn modelId="{C5C2567D-408E-4E08-9022-84F2889BA1BA}" type="presParOf" srcId="{8DA7E304-9FE0-4CA0-9BE6-5E22F5FFCB91}" destId="{14FC95BE-DAB7-41D4-9392-E11F79933F94}" srcOrd="0" destOrd="0" presId="urn:microsoft.com/office/officeart/2005/8/layout/hierarchy4"/>
    <dgm:cxn modelId="{00121A8D-4532-46BD-92ED-52B9E5E231E5}" type="presParOf" srcId="{8DA7E304-9FE0-4CA0-9BE6-5E22F5FFCB91}" destId="{E38EE770-10B3-4FF6-ABCC-E93CD4D4040E}" srcOrd="1" destOrd="0" presId="urn:microsoft.com/office/officeart/2005/8/layout/hierarchy4"/>
    <dgm:cxn modelId="{95B2E208-2F2E-48AD-ABA6-9EBC3F83A4E2}" type="presParOf" srcId="{5B282599-E1EC-4A6A-8ECB-E1A5862DBC08}" destId="{60DD4B69-54B2-4344-B1BD-03348779D838}" srcOrd="1" destOrd="0" presId="urn:microsoft.com/office/officeart/2005/8/layout/hierarchy4"/>
    <dgm:cxn modelId="{524B01BE-2770-45E1-86A4-3D4539311D4F}" type="presParOf" srcId="{5B282599-E1EC-4A6A-8ECB-E1A5862DBC08}" destId="{EF2C8EC7-DD01-4163-BDFD-2A0EA5E77A22}" srcOrd="2" destOrd="0" presId="urn:microsoft.com/office/officeart/2005/8/layout/hierarchy4"/>
    <dgm:cxn modelId="{E6057236-9740-42C9-B3AD-00327F9FF5F7}" type="presParOf" srcId="{EF2C8EC7-DD01-4163-BDFD-2A0EA5E77A22}" destId="{C1793E36-E39F-400B-8A1F-A14DCAC438F9}" srcOrd="0" destOrd="0" presId="urn:microsoft.com/office/officeart/2005/8/layout/hierarchy4"/>
    <dgm:cxn modelId="{797E6883-8A08-49CF-8D58-AF2722F50FCD}" type="presParOf" srcId="{EF2C8EC7-DD01-4163-BDFD-2A0EA5E77A22}" destId="{026855AA-6B32-4AB0-B205-506330B85F7B}" srcOrd="1" destOrd="0" presId="urn:microsoft.com/office/officeart/2005/8/layout/hierarchy4"/>
    <dgm:cxn modelId="{55850497-6E6F-4681-B9AD-3CC65198AE40}" type="presParOf" srcId="{EF2C8EC7-DD01-4163-BDFD-2A0EA5E77A22}" destId="{F7BC940C-DAB0-4D0C-A034-D9DD8E8E4315}" srcOrd="2" destOrd="0" presId="urn:microsoft.com/office/officeart/2005/8/layout/hierarchy4"/>
    <dgm:cxn modelId="{EDFC2DD5-4FD1-463B-9603-303A3D9D30DC}" type="presParOf" srcId="{F7BC940C-DAB0-4D0C-A034-D9DD8E8E4315}" destId="{AC56A822-EEE3-44AF-92ED-B2B503E717B9}" srcOrd="0" destOrd="0" presId="urn:microsoft.com/office/officeart/2005/8/layout/hierarchy4"/>
    <dgm:cxn modelId="{6DFCE007-179E-407B-B308-E00E1ED6DFBD}" type="presParOf" srcId="{AC56A822-EEE3-44AF-92ED-B2B503E717B9}" destId="{6BE9D336-957C-416C-A860-8C45F4B1CB67}" srcOrd="0" destOrd="0" presId="urn:microsoft.com/office/officeart/2005/8/layout/hierarchy4"/>
    <dgm:cxn modelId="{00AA0F0A-FBCA-415F-B111-D69971E78D08}" type="presParOf" srcId="{AC56A822-EEE3-44AF-92ED-B2B503E717B9}" destId="{05018DA7-5D82-45BE-8D60-BCF339570B68}" srcOrd="1" destOrd="0" presId="urn:microsoft.com/office/officeart/2005/8/layout/hierarchy4"/>
    <dgm:cxn modelId="{5FBA2D61-169D-4349-AC43-843917B9B0F8}" type="presParOf" srcId="{5B282599-E1EC-4A6A-8ECB-E1A5862DBC08}" destId="{926B5BDB-5686-41A0-9532-A361A546F0EA}" srcOrd="3" destOrd="0" presId="urn:microsoft.com/office/officeart/2005/8/layout/hierarchy4"/>
    <dgm:cxn modelId="{BA27AB5A-75BA-4ED6-82DF-2B35160CB7D5}" type="presParOf" srcId="{5B282599-E1EC-4A6A-8ECB-E1A5862DBC08}" destId="{1A9781B9-1B0F-4E8F-B508-B79711B2E710}" srcOrd="4" destOrd="0" presId="urn:microsoft.com/office/officeart/2005/8/layout/hierarchy4"/>
    <dgm:cxn modelId="{2D058586-3F46-42BB-95A9-F7D5B5C0B48E}" type="presParOf" srcId="{1A9781B9-1B0F-4E8F-B508-B79711B2E710}" destId="{EC9A7E0D-2F15-476E-A47B-0F183A2EBD3B}" srcOrd="0" destOrd="0" presId="urn:microsoft.com/office/officeart/2005/8/layout/hierarchy4"/>
    <dgm:cxn modelId="{67B55C19-A076-4A1F-ABD3-2FBAA7531384}" type="presParOf" srcId="{1A9781B9-1B0F-4E8F-B508-B79711B2E710}" destId="{D12F1204-78CA-44D8-B623-852CBD6302EF}" srcOrd="1" destOrd="0" presId="urn:microsoft.com/office/officeart/2005/8/layout/hierarchy4"/>
    <dgm:cxn modelId="{A02B59E8-2A8C-461F-A5EA-0722884B6664}" type="presParOf" srcId="{1A9781B9-1B0F-4E8F-B508-B79711B2E710}" destId="{0CC5A8DE-6ACA-4CAE-B485-760365C7F781}" srcOrd="2" destOrd="0" presId="urn:microsoft.com/office/officeart/2005/8/layout/hierarchy4"/>
    <dgm:cxn modelId="{8ADAA76F-5932-487E-A4DE-FAD5CD95C23F}" type="presParOf" srcId="{0CC5A8DE-6ACA-4CAE-B485-760365C7F781}" destId="{26500FAE-E598-44D2-9C4E-ACD943176641}" srcOrd="0" destOrd="0" presId="urn:microsoft.com/office/officeart/2005/8/layout/hierarchy4"/>
    <dgm:cxn modelId="{F3C6E8F4-FD74-4632-BACC-A48FB7FEBC4A}" type="presParOf" srcId="{26500FAE-E598-44D2-9C4E-ACD943176641}" destId="{0E7641B5-37F6-4882-9FDC-C9676337E5CF}" srcOrd="0" destOrd="0" presId="urn:microsoft.com/office/officeart/2005/8/layout/hierarchy4"/>
    <dgm:cxn modelId="{2B015C15-C431-4110-8191-ED8F470D9246}" type="presParOf" srcId="{26500FAE-E598-44D2-9C4E-ACD943176641}" destId="{F73F7AFC-82D3-42B9-9827-8B33CF9C3604}" srcOrd="1" destOrd="0" presId="urn:microsoft.com/office/officeart/2005/8/layout/hierarchy4"/>
    <dgm:cxn modelId="{7FC82C62-3B7E-44D8-AAE5-5DD006BC9811}" type="presParOf" srcId="{5B282599-E1EC-4A6A-8ECB-E1A5862DBC08}" destId="{F96A3ADF-6CCB-4804-8195-F58D0706072F}" srcOrd="5" destOrd="0" presId="urn:microsoft.com/office/officeart/2005/8/layout/hierarchy4"/>
    <dgm:cxn modelId="{1C044FDB-A0F0-4C1D-B782-F71CB2D0DCB4}" type="presParOf" srcId="{5B282599-E1EC-4A6A-8ECB-E1A5862DBC08}" destId="{DC5B0261-19A5-4A64-812E-316B7E8FA777}" srcOrd="6" destOrd="0" presId="urn:microsoft.com/office/officeart/2005/8/layout/hierarchy4"/>
    <dgm:cxn modelId="{84471E45-32B4-46E5-BAB0-513365210DE9}" type="presParOf" srcId="{DC5B0261-19A5-4A64-812E-316B7E8FA777}" destId="{06EE878C-AC48-48B2-A616-01584B5603C5}" srcOrd="0" destOrd="0" presId="urn:microsoft.com/office/officeart/2005/8/layout/hierarchy4"/>
    <dgm:cxn modelId="{53F84055-0E5A-45D9-AD77-6B81F4BB8B0D}" type="presParOf" srcId="{DC5B0261-19A5-4A64-812E-316B7E8FA777}" destId="{F3C138E4-9FA5-4096-9EE3-87789B45335E}" srcOrd="1" destOrd="0" presId="urn:microsoft.com/office/officeart/2005/8/layout/hierarchy4"/>
    <dgm:cxn modelId="{B6AA0C1C-8D52-4AE9-84A4-2924332BAAD8}" type="presParOf" srcId="{DC5B0261-19A5-4A64-812E-316B7E8FA777}" destId="{1E2EB1D5-CF7D-4ADA-867E-39FF18F24DA0}" srcOrd="2" destOrd="0" presId="urn:microsoft.com/office/officeart/2005/8/layout/hierarchy4"/>
    <dgm:cxn modelId="{AFDE5E31-763F-47CF-926E-84DEA5BBC66F}" type="presParOf" srcId="{1E2EB1D5-CF7D-4ADA-867E-39FF18F24DA0}" destId="{27742ADC-5853-4631-8F82-6841AEA32E6A}" srcOrd="0" destOrd="0" presId="urn:microsoft.com/office/officeart/2005/8/layout/hierarchy4"/>
    <dgm:cxn modelId="{1DFFBF6F-56AE-43A6-9584-3CC48671DD26}" type="presParOf" srcId="{27742ADC-5853-4631-8F82-6841AEA32E6A}" destId="{7E1D5E80-CD0E-422E-9F17-3AEC883E03D3}" srcOrd="0" destOrd="0" presId="urn:microsoft.com/office/officeart/2005/8/layout/hierarchy4"/>
    <dgm:cxn modelId="{2404AAFE-04D9-424E-93ED-95C15A28FF09}" type="presParOf" srcId="{27742ADC-5853-4631-8F82-6841AEA32E6A}" destId="{F9201501-5A0F-45FD-AD7C-01BF649CACB0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FCCB9F-6F22-4259-B9FC-D1F333566B31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1546363-B57E-470F-B054-253B27DCFE6F}">
      <dgm:prSet phldrT="[Текст]"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20201</a:t>
          </a:r>
          <a:endParaRPr lang="uk-UA" b="1" dirty="0"/>
        </a:p>
      </dgm:t>
    </dgm:pt>
    <dgm:pt modelId="{A20B0938-269E-48B1-81E8-F5A37479D141}" type="parTrans" cxnId="{F815233D-0A43-4794-9BAF-84E2E6E5CA80}">
      <dgm:prSet/>
      <dgm:spPr/>
      <dgm:t>
        <a:bodyPr/>
        <a:lstStyle/>
        <a:p>
          <a:endParaRPr lang="uk-UA"/>
        </a:p>
      </dgm:t>
    </dgm:pt>
    <dgm:pt modelId="{85DCA5F7-4E09-437B-8776-DEEBC18E8CE2}" type="sibTrans" cxnId="{F815233D-0A43-4794-9BAF-84E2E6E5CA80}">
      <dgm:prSet/>
      <dgm:spPr/>
      <dgm:t>
        <a:bodyPr/>
        <a:lstStyle/>
        <a:p>
          <a:endParaRPr lang="uk-UA"/>
        </a:p>
      </dgm:t>
    </dgm:pt>
    <dgm:pt modelId="{6D85F7AE-0B93-4F78-BAB5-080862F0A5B8}">
      <dgm:prSet phldrT="[Текст]" custT="1"/>
      <dgm:spPr/>
      <dgm:t>
        <a:bodyPr/>
        <a:lstStyle/>
        <a:p>
          <a:r>
            <a:rPr lang="uk-UA" sz="1800" b="1" dirty="0" smtClean="0"/>
            <a:t> </a:t>
          </a:r>
          <a:r>
            <a:rPr lang="uk-UA" sz="2400" b="1" dirty="0" smtClean="0"/>
            <a:t>отримувачі субсидій</a:t>
          </a:r>
          <a:endParaRPr lang="uk-UA" sz="2400" b="1" dirty="0"/>
        </a:p>
      </dgm:t>
    </dgm:pt>
    <dgm:pt modelId="{53531682-11B4-4CC5-AC01-74B4F4F1326E}" type="parTrans" cxnId="{651CECE3-F12B-4C3F-B3B4-8836538A8900}">
      <dgm:prSet/>
      <dgm:spPr/>
      <dgm:t>
        <a:bodyPr/>
        <a:lstStyle/>
        <a:p>
          <a:endParaRPr lang="uk-UA"/>
        </a:p>
      </dgm:t>
    </dgm:pt>
    <dgm:pt modelId="{9E827580-5E46-43D2-846E-1426FB8194B1}" type="sibTrans" cxnId="{651CECE3-F12B-4C3F-B3B4-8836538A8900}">
      <dgm:prSet/>
      <dgm:spPr/>
      <dgm:t>
        <a:bodyPr/>
        <a:lstStyle/>
        <a:p>
          <a:endParaRPr lang="uk-UA"/>
        </a:p>
      </dgm:t>
    </dgm:pt>
    <dgm:pt modelId="{FC71AC2D-8003-45A1-B501-7197AF4188D1}">
      <dgm:prSet phldrT="[Текст]"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250</a:t>
          </a:r>
          <a:endParaRPr lang="uk-UA" b="1" dirty="0"/>
        </a:p>
      </dgm:t>
    </dgm:pt>
    <dgm:pt modelId="{AA709DEB-DA1B-4C81-8831-07549C695B41}" type="parTrans" cxnId="{3E99F56A-14D6-4E7C-9EF3-6FB9D7B4A76D}">
      <dgm:prSet/>
      <dgm:spPr/>
      <dgm:t>
        <a:bodyPr/>
        <a:lstStyle/>
        <a:p>
          <a:endParaRPr lang="uk-UA"/>
        </a:p>
      </dgm:t>
    </dgm:pt>
    <dgm:pt modelId="{9B461D68-5A5E-4ABF-8B1D-766C656A2A7D}" type="sibTrans" cxnId="{3E99F56A-14D6-4E7C-9EF3-6FB9D7B4A76D}">
      <dgm:prSet/>
      <dgm:spPr/>
      <dgm:t>
        <a:bodyPr/>
        <a:lstStyle/>
        <a:p>
          <a:endParaRPr lang="uk-UA"/>
        </a:p>
      </dgm:t>
    </dgm:pt>
    <dgm:pt modelId="{B22CC240-5824-4F5D-B8B0-1CF3B738936B}">
      <dgm:prSet phldrT="[Текст]" custT="1"/>
      <dgm:spPr/>
      <dgm:t>
        <a:bodyPr/>
        <a:lstStyle/>
        <a:p>
          <a:r>
            <a:rPr lang="uk-UA" sz="1800" b="1" dirty="0" smtClean="0"/>
            <a:t> </a:t>
          </a:r>
          <a:r>
            <a:rPr lang="uk-UA" sz="2400" b="1" dirty="0" smtClean="0"/>
            <a:t>малозабезпечені сім’ї</a:t>
          </a:r>
          <a:endParaRPr lang="uk-UA" sz="2400" b="1" dirty="0"/>
        </a:p>
      </dgm:t>
    </dgm:pt>
    <dgm:pt modelId="{46807FF6-836B-44CE-96D5-1F6FCAAD4970}" type="parTrans" cxnId="{A23C990C-6E97-4B50-A47D-EEBED6D1B2AB}">
      <dgm:prSet/>
      <dgm:spPr/>
      <dgm:t>
        <a:bodyPr/>
        <a:lstStyle/>
        <a:p>
          <a:endParaRPr lang="uk-UA"/>
        </a:p>
      </dgm:t>
    </dgm:pt>
    <dgm:pt modelId="{3A593F41-CA3C-4167-B1BC-6F1A35ECB130}" type="sibTrans" cxnId="{A23C990C-6E97-4B50-A47D-EEBED6D1B2AB}">
      <dgm:prSet/>
      <dgm:spPr/>
      <dgm:t>
        <a:bodyPr/>
        <a:lstStyle/>
        <a:p>
          <a:endParaRPr lang="uk-UA"/>
        </a:p>
      </dgm:t>
    </dgm:pt>
    <dgm:pt modelId="{B290EDE0-0FB7-4E33-B551-E4227C7FEBCD}">
      <dgm:prSet phldrT="[Текст]"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6635</a:t>
          </a:r>
          <a:endParaRPr lang="uk-UA" b="1" dirty="0"/>
        </a:p>
      </dgm:t>
    </dgm:pt>
    <dgm:pt modelId="{D6F6B773-89F4-42DF-B47D-67AE67F1320B}" type="parTrans" cxnId="{32E53002-EC6E-47C4-B303-50A421C73343}">
      <dgm:prSet/>
      <dgm:spPr/>
      <dgm:t>
        <a:bodyPr/>
        <a:lstStyle/>
        <a:p>
          <a:endParaRPr lang="uk-UA"/>
        </a:p>
      </dgm:t>
    </dgm:pt>
    <dgm:pt modelId="{7E9ECA01-5651-4A51-958A-F714B53B636B}" type="sibTrans" cxnId="{32E53002-EC6E-47C4-B303-50A421C73343}">
      <dgm:prSet/>
      <dgm:spPr/>
      <dgm:t>
        <a:bodyPr/>
        <a:lstStyle/>
        <a:p>
          <a:endParaRPr lang="uk-UA"/>
        </a:p>
      </dgm:t>
    </dgm:pt>
    <dgm:pt modelId="{617D2F5A-A952-4D14-8923-AB62D464D55C}">
      <dgm:prSet phldrT="[Текст]" custT="1"/>
      <dgm:spPr/>
      <dgm:t>
        <a:bodyPr/>
        <a:lstStyle/>
        <a:p>
          <a:r>
            <a:rPr lang="uk-UA" sz="1800" dirty="0" smtClean="0"/>
            <a:t> </a:t>
          </a:r>
          <a:r>
            <a:rPr lang="uk-UA" sz="2400" b="1" dirty="0" smtClean="0"/>
            <a:t>сім’ї з дітьми</a:t>
          </a:r>
          <a:endParaRPr lang="uk-UA" sz="2400" b="1" dirty="0"/>
        </a:p>
      </dgm:t>
    </dgm:pt>
    <dgm:pt modelId="{30C1E93C-E5A4-412D-9AA0-7B4A79A8A402}" type="parTrans" cxnId="{0D9A2A36-11B7-45AA-BBE0-75C17DB84276}">
      <dgm:prSet/>
      <dgm:spPr/>
      <dgm:t>
        <a:bodyPr/>
        <a:lstStyle/>
        <a:p>
          <a:endParaRPr lang="uk-UA"/>
        </a:p>
      </dgm:t>
    </dgm:pt>
    <dgm:pt modelId="{2589BAA9-C5B5-4047-A195-9D9674F0A743}" type="sibTrans" cxnId="{0D9A2A36-11B7-45AA-BBE0-75C17DB84276}">
      <dgm:prSet/>
      <dgm:spPr/>
      <dgm:t>
        <a:bodyPr/>
        <a:lstStyle/>
        <a:p>
          <a:endParaRPr lang="uk-UA"/>
        </a:p>
      </dgm:t>
    </dgm:pt>
    <dgm:pt modelId="{8DF5EDE0-E6AD-4945-B957-681BD539C7EC}">
      <dgm:prSet custT="1"/>
      <dgm:spPr/>
      <dgm:t>
        <a:bodyPr/>
        <a:lstStyle/>
        <a:p>
          <a:r>
            <a:rPr lang="uk-UA" sz="1800" dirty="0" smtClean="0"/>
            <a:t> </a:t>
          </a:r>
          <a:r>
            <a:rPr lang="uk-UA" sz="2400" b="1" dirty="0" smtClean="0"/>
            <a:t>одинокі матері</a:t>
          </a:r>
          <a:endParaRPr lang="uk-UA" sz="2400" b="1" dirty="0"/>
        </a:p>
      </dgm:t>
    </dgm:pt>
    <dgm:pt modelId="{B9B8DEB0-2EC8-48AD-86EC-E0054DBDFC6B}" type="parTrans" cxnId="{C2258599-1ABC-4CB2-834E-78D52582F7B2}">
      <dgm:prSet/>
      <dgm:spPr/>
      <dgm:t>
        <a:bodyPr/>
        <a:lstStyle/>
        <a:p>
          <a:endParaRPr lang="uk-UA"/>
        </a:p>
      </dgm:t>
    </dgm:pt>
    <dgm:pt modelId="{2654ECD5-65AF-4DBA-9C1C-82EAEAED580C}" type="sibTrans" cxnId="{C2258599-1ABC-4CB2-834E-78D52582F7B2}">
      <dgm:prSet/>
      <dgm:spPr/>
      <dgm:t>
        <a:bodyPr/>
        <a:lstStyle/>
        <a:p>
          <a:endParaRPr lang="uk-UA"/>
        </a:p>
      </dgm:t>
    </dgm:pt>
    <dgm:pt modelId="{97AD9730-2B41-4183-8EF4-78F49C61F593}">
      <dgm:prSet/>
      <dgm:spPr/>
      <dgm:t>
        <a:bodyPr/>
        <a:lstStyle/>
        <a:p>
          <a:r>
            <a:rPr lang="uk-UA" b="1" dirty="0" smtClean="0"/>
            <a:t>Діти з інвалідністю та особи з інвалідністю з дитинства</a:t>
          </a:r>
          <a:endParaRPr lang="uk-UA" b="1" dirty="0"/>
        </a:p>
      </dgm:t>
    </dgm:pt>
    <dgm:pt modelId="{8698A13E-6CA2-442E-9250-E002E9A5CE0E}" type="parTrans" cxnId="{D7F24D77-B0CE-4E4A-A350-EEBDD6C38C63}">
      <dgm:prSet/>
      <dgm:spPr/>
      <dgm:t>
        <a:bodyPr/>
        <a:lstStyle/>
        <a:p>
          <a:endParaRPr lang="uk-UA"/>
        </a:p>
      </dgm:t>
    </dgm:pt>
    <dgm:pt modelId="{BE6B4C20-178B-4C53-8083-392E5EBCC27C}" type="sibTrans" cxnId="{D7F24D77-B0CE-4E4A-A350-EEBDD6C38C63}">
      <dgm:prSet/>
      <dgm:spPr/>
      <dgm:t>
        <a:bodyPr/>
        <a:lstStyle/>
        <a:p>
          <a:endParaRPr lang="uk-UA"/>
        </a:p>
      </dgm:t>
    </dgm:pt>
    <dgm:pt modelId="{99D55EDC-4117-4482-A82D-E89FFE52454B}">
      <dgm:prSet custT="1"/>
      <dgm:spPr/>
      <dgm:t>
        <a:bodyPr/>
        <a:lstStyle/>
        <a:p>
          <a:r>
            <a:rPr lang="uk-UA" sz="1800" dirty="0" smtClean="0"/>
            <a:t> </a:t>
          </a:r>
          <a:r>
            <a:rPr lang="uk-UA" sz="2400" b="1" dirty="0" smtClean="0"/>
            <a:t>особи, що здійснюють догляд за дітьми, що знаходяться під опікою</a:t>
          </a:r>
          <a:endParaRPr lang="uk-UA" sz="2400" b="1" dirty="0"/>
        </a:p>
      </dgm:t>
    </dgm:pt>
    <dgm:pt modelId="{03E53493-9824-4FDD-859A-8C287661B86B}" type="parTrans" cxnId="{8C9EE977-C793-43A7-8682-860066BB284E}">
      <dgm:prSet/>
      <dgm:spPr/>
      <dgm:t>
        <a:bodyPr/>
        <a:lstStyle/>
        <a:p>
          <a:endParaRPr lang="uk-UA"/>
        </a:p>
      </dgm:t>
    </dgm:pt>
    <dgm:pt modelId="{8AFC9A99-4B67-4BC7-8D7B-B15CC8C51190}" type="sibTrans" cxnId="{8C9EE977-C793-43A7-8682-860066BB284E}">
      <dgm:prSet/>
      <dgm:spPr/>
      <dgm:t>
        <a:bodyPr/>
        <a:lstStyle/>
        <a:p>
          <a:endParaRPr lang="uk-UA"/>
        </a:p>
      </dgm:t>
    </dgm:pt>
    <dgm:pt modelId="{7747AEC9-0D66-413C-9DD8-FB281CE39413}">
      <dgm:prSet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371</a:t>
          </a:r>
          <a:endParaRPr lang="uk-UA" b="1" dirty="0"/>
        </a:p>
      </dgm:t>
    </dgm:pt>
    <dgm:pt modelId="{5201B124-B8FB-4206-B6F3-BE9C3A8D6AD4}" type="parTrans" cxnId="{0E997345-CC87-4A7C-A11A-2540C1EE8B7D}">
      <dgm:prSet/>
      <dgm:spPr/>
      <dgm:t>
        <a:bodyPr/>
        <a:lstStyle/>
        <a:p>
          <a:endParaRPr lang="uk-UA"/>
        </a:p>
      </dgm:t>
    </dgm:pt>
    <dgm:pt modelId="{A3B3EC0D-F8FE-4F70-AD58-2C3797E8C6A8}" type="sibTrans" cxnId="{0E997345-CC87-4A7C-A11A-2540C1EE8B7D}">
      <dgm:prSet/>
      <dgm:spPr/>
      <dgm:t>
        <a:bodyPr/>
        <a:lstStyle/>
        <a:p>
          <a:endParaRPr lang="uk-UA"/>
        </a:p>
      </dgm:t>
    </dgm:pt>
    <dgm:pt modelId="{016493BC-77F0-4F53-A54A-C68A2DE6C50E}">
      <dgm:prSet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120</a:t>
          </a:r>
          <a:endParaRPr lang="uk-UA" b="1" dirty="0"/>
        </a:p>
      </dgm:t>
    </dgm:pt>
    <dgm:pt modelId="{0F8E1669-D2E5-41E4-8463-32D212AABBD9}" type="parTrans" cxnId="{5703E1FF-7B3B-4C44-967A-27DBA040CB44}">
      <dgm:prSet/>
      <dgm:spPr/>
      <dgm:t>
        <a:bodyPr/>
        <a:lstStyle/>
        <a:p>
          <a:endParaRPr lang="uk-UA"/>
        </a:p>
      </dgm:t>
    </dgm:pt>
    <dgm:pt modelId="{CEA528C9-8490-4C52-A2CF-45F0D6343243}" type="sibTrans" cxnId="{5703E1FF-7B3B-4C44-967A-27DBA040CB44}">
      <dgm:prSet/>
      <dgm:spPr/>
      <dgm:t>
        <a:bodyPr/>
        <a:lstStyle/>
        <a:p>
          <a:endParaRPr lang="uk-UA"/>
        </a:p>
      </dgm:t>
    </dgm:pt>
    <dgm:pt modelId="{7B4E15B1-87FA-4168-B286-857A66A2CF4E}">
      <dgm:prSet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1376</a:t>
          </a:r>
          <a:endParaRPr lang="uk-UA" b="1" dirty="0"/>
        </a:p>
      </dgm:t>
    </dgm:pt>
    <dgm:pt modelId="{A758A93D-F305-4CBB-8079-70E5D32534B2}" type="parTrans" cxnId="{859C33FF-A374-496E-9D1B-15FD27BA9434}">
      <dgm:prSet/>
      <dgm:spPr/>
      <dgm:t>
        <a:bodyPr/>
        <a:lstStyle/>
        <a:p>
          <a:endParaRPr lang="uk-UA"/>
        </a:p>
      </dgm:t>
    </dgm:pt>
    <dgm:pt modelId="{1F87FE0D-719C-4334-8115-61D50F60A490}" type="sibTrans" cxnId="{859C33FF-A374-496E-9D1B-15FD27BA9434}">
      <dgm:prSet/>
      <dgm:spPr/>
      <dgm:t>
        <a:bodyPr/>
        <a:lstStyle/>
        <a:p>
          <a:endParaRPr lang="uk-UA"/>
        </a:p>
      </dgm:t>
    </dgm:pt>
    <dgm:pt modelId="{52DE5657-8355-44B9-A138-2B7A7B24F541}" type="pres">
      <dgm:prSet presAssocID="{CEFCCB9F-6F22-4259-B9FC-D1F333566B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5979261-56A5-4989-BEDF-00FD7C3F1394}" type="pres">
      <dgm:prSet presAssocID="{E1546363-B57E-470F-B054-253B27DCFE6F}" presName="linNode" presStyleCnt="0"/>
      <dgm:spPr/>
    </dgm:pt>
    <dgm:pt modelId="{C2754FD2-54E4-49FA-AC26-8153DB221507}" type="pres">
      <dgm:prSet presAssocID="{E1546363-B57E-470F-B054-253B27DCFE6F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0A3106-E49A-4A41-8C17-86D5C8967D88}" type="pres">
      <dgm:prSet presAssocID="{E1546363-B57E-470F-B054-253B27DCFE6F}" presName="descendantText" presStyleLbl="alignAccFollowNode1" presStyleIdx="0" presStyleCnt="6" custScaleX="26182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FB59E9-1E9B-4B98-9E43-F3D38D53A5A7}" type="pres">
      <dgm:prSet presAssocID="{85DCA5F7-4E09-437B-8776-DEEBC18E8CE2}" presName="sp" presStyleCnt="0"/>
      <dgm:spPr/>
    </dgm:pt>
    <dgm:pt modelId="{370E6E5D-F804-4278-A80B-16875354FE41}" type="pres">
      <dgm:prSet presAssocID="{FC71AC2D-8003-45A1-B501-7197AF4188D1}" presName="linNode" presStyleCnt="0"/>
      <dgm:spPr/>
    </dgm:pt>
    <dgm:pt modelId="{450EC4DE-52FD-4A39-8E68-ACA74FD92FC7}" type="pres">
      <dgm:prSet presAssocID="{FC71AC2D-8003-45A1-B501-7197AF4188D1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D070C7-40EF-4C00-80CB-EFDE6B9FA544}" type="pres">
      <dgm:prSet presAssocID="{FC71AC2D-8003-45A1-B501-7197AF4188D1}" presName="descendantText" presStyleLbl="alignAccFollowNode1" presStyleIdx="1" presStyleCnt="6" custScaleX="2621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365748-F8D8-4EF6-8B5B-BEBD367BC7A7}" type="pres">
      <dgm:prSet presAssocID="{9B461D68-5A5E-4ABF-8B1D-766C656A2A7D}" presName="sp" presStyleCnt="0"/>
      <dgm:spPr/>
    </dgm:pt>
    <dgm:pt modelId="{9CB209AC-EEC2-4822-9585-3D66769DC129}" type="pres">
      <dgm:prSet presAssocID="{B290EDE0-0FB7-4E33-B551-E4227C7FEBCD}" presName="linNode" presStyleCnt="0"/>
      <dgm:spPr/>
    </dgm:pt>
    <dgm:pt modelId="{8A6745AD-E284-451E-BE5D-327DAB5D0281}" type="pres">
      <dgm:prSet presAssocID="{B290EDE0-0FB7-4E33-B551-E4227C7FEBCD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F0244C-1127-4FC2-9688-5F90C4A4CFF2}" type="pres">
      <dgm:prSet presAssocID="{B290EDE0-0FB7-4E33-B551-E4227C7FEBCD}" presName="descendantText" presStyleLbl="alignAccFollowNode1" presStyleIdx="2" presStyleCnt="6" custScaleX="2624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C46D83-B6DF-4A52-B3F7-43FB532972CC}" type="pres">
      <dgm:prSet presAssocID="{7E9ECA01-5651-4A51-958A-F714B53B636B}" presName="sp" presStyleCnt="0"/>
      <dgm:spPr/>
    </dgm:pt>
    <dgm:pt modelId="{1353B235-74C8-4B33-BAF7-1B98A6F69AF3}" type="pres">
      <dgm:prSet presAssocID="{7747AEC9-0D66-413C-9DD8-FB281CE39413}" presName="linNode" presStyleCnt="0"/>
      <dgm:spPr/>
    </dgm:pt>
    <dgm:pt modelId="{DE9F3AF9-CB8D-4879-84C4-633BF63BB4D8}" type="pres">
      <dgm:prSet presAssocID="{7747AEC9-0D66-413C-9DD8-FB281CE39413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F7B60E-BBAF-4486-A07D-3E220B6FBC87}" type="pres">
      <dgm:prSet presAssocID="{7747AEC9-0D66-413C-9DD8-FB281CE39413}" presName="descendantText" presStyleLbl="alignAccFollowNode1" presStyleIdx="3" presStyleCnt="6" custScaleX="26151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698214A-9029-47A4-8242-92512E577617}" type="pres">
      <dgm:prSet presAssocID="{A3B3EC0D-F8FE-4F70-AD58-2C3797E8C6A8}" presName="sp" presStyleCnt="0"/>
      <dgm:spPr/>
    </dgm:pt>
    <dgm:pt modelId="{403259B6-EE59-4035-BBB5-69AF45A1B7B0}" type="pres">
      <dgm:prSet presAssocID="{016493BC-77F0-4F53-A54A-C68A2DE6C50E}" presName="linNode" presStyleCnt="0"/>
      <dgm:spPr/>
    </dgm:pt>
    <dgm:pt modelId="{16E1EE33-3FFC-4F60-96BB-E7179A33CA49}" type="pres">
      <dgm:prSet presAssocID="{016493BC-77F0-4F53-A54A-C68A2DE6C50E}" presName="parentText" presStyleLbl="node1" presStyleIdx="4" presStyleCnt="6" custScaleX="8518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025E82-C969-4AFB-912B-0695439A76A6}" type="pres">
      <dgm:prSet presAssocID="{016493BC-77F0-4F53-A54A-C68A2DE6C50E}" presName="descendantText" presStyleLbl="alignAccFollowNode1" presStyleIdx="4" presStyleCnt="6" custScaleX="226449" custScaleY="12199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CE13F9-5F10-46E7-B1FF-7214939E91CB}" type="pres">
      <dgm:prSet presAssocID="{CEA528C9-8490-4C52-A2CF-45F0D6343243}" presName="sp" presStyleCnt="0"/>
      <dgm:spPr/>
    </dgm:pt>
    <dgm:pt modelId="{FEA1CB32-2B63-4273-85FF-140EDD9B616C}" type="pres">
      <dgm:prSet presAssocID="{7B4E15B1-87FA-4168-B286-857A66A2CF4E}" presName="linNode" presStyleCnt="0"/>
      <dgm:spPr/>
    </dgm:pt>
    <dgm:pt modelId="{BB79B260-EC5E-47E8-8A91-1581453F99A4}" type="pres">
      <dgm:prSet presAssocID="{7B4E15B1-87FA-4168-B286-857A66A2CF4E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C7E125-F039-401C-AC01-3E4A03B2ED2C}" type="pres">
      <dgm:prSet presAssocID="{7B4E15B1-87FA-4168-B286-857A66A2CF4E}" presName="descendantText" presStyleLbl="alignAccFollowNode1" presStyleIdx="5" presStyleCnt="6" custScaleX="265311" custScaleY="1016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E21DB8B-CEFE-4E8E-922F-F9339CB68203}" type="presOf" srcId="{B22CC240-5824-4F5D-B8B0-1CF3B738936B}" destId="{9BD070C7-40EF-4C00-80CB-EFDE6B9FA544}" srcOrd="0" destOrd="0" presId="urn:microsoft.com/office/officeart/2005/8/layout/vList5"/>
    <dgm:cxn modelId="{F815233D-0A43-4794-9BAF-84E2E6E5CA80}" srcId="{CEFCCB9F-6F22-4259-B9FC-D1F333566B31}" destId="{E1546363-B57E-470F-B054-253B27DCFE6F}" srcOrd="0" destOrd="0" parTransId="{A20B0938-269E-48B1-81E8-F5A37479D141}" sibTransId="{85DCA5F7-4E09-437B-8776-DEEBC18E8CE2}"/>
    <dgm:cxn modelId="{F0F9E4B6-1AAD-4466-91A6-7A8AEC8541EA}" type="presOf" srcId="{7B4E15B1-87FA-4168-B286-857A66A2CF4E}" destId="{BB79B260-EC5E-47E8-8A91-1581453F99A4}" srcOrd="0" destOrd="0" presId="urn:microsoft.com/office/officeart/2005/8/layout/vList5"/>
    <dgm:cxn modelId="{16583859-B496-4A38-89BD-34575BC9D739}" type="presOf" srcId="{99D55EDC-4117-4482-A82D-E89FFE52454B}" destId="{55025E82-C969-4AFB-912B-0695439A76A6}" srcOrd="0" destOrd="0" presId="urn:microsoft.com/office/officeart/2005/8/layout/vList5"/>
    <dgm:cxn modelId="{859C33FF-A374-496E-9D1B-15FD27BA9434}" srcId="{CEFCCB9F-6F22-4259-B9FC-D1F333566B31}" destId="{7B4E15B1-87FA-4168-B286-857A66A2CF4E}" srcOrd="5" destOrd="0" parTransId="{A758A93D-F305-4CBB-8079-70E5D32534B2}" sibTransId="{1F87FE0D-719C-4334-8115-61D50F60A490}"/>
    <dgm:cxn modelId="{C2258599-1ABC-4CB2-834E-78D52582F7B2}" srcId="{7747AEC9-0D66-413C-9DD8-FB281CE39413}" destId="{8DF5EDE0-E6AD-4945-B957-681BD539C7EC}" srcOrd="0" destOrd="0" parTransId="{B9B8DEB0-2EC8-48AD-86EC-E0054DBDFC6B}" sibTransId="{2654ECD5-65AF-4DBA-9C1C-82EAEAED580C}"/>
    <dgm:cxn modelId="{D5FB2C2C-4252-4A9F-8F37-40FA73012047}" type="presOf" srcId="{617D2F5A-A952-4D14-8923-AB62D464D55C}" destId="{39F0244C-1127-4FC2-9688-5F90C4A4CFF2}" srcOrd="0" destOrd="0" presId="urn:microsoft.com/office/officeart/2005/8/layout/vList5"/>
    <dgm:cxn modelId="{A23C990C-6E97-4B50-A47D-EEBED6D1B2AB}" srcId="{FC71AC2D-8003-45A1-B501-7197AF4188D1}" destId="{B22CC240-5824-4F5D-B8B0-1CF3B738936B}" srcOrd="0" destOrd="0" parTransId="{46807FF6-836B-44CE-96D5-1F6FCAAD4970}" sibTransId="{3A593F41-CA3C-4167-B1BC-6F1A35ECB130}"/>
    <dgm:cxn modelId="{0D9A2A36-11B7-45AA-BBE0-75C17DB84276}" srcId="{B290EDE0-0FB7-4E33-B551-E4227C7FEBCD}" destId="{617D2F5A-A952-4D14-8923-AB62D464D55C}" srcOrd="0" destOrd="0" parTransId="{30C1E93C-E5A4-412D-9AA0-7B4A79A8A402}" sibTransId="{2589BAA9-C5B5-4047-A195-9D9674F0A743}"/>
    <dgm:cxn modelId="{8D704A2B-2452-4313-9BD4-6D761A1251D4}" type="presOf" srcId="{B290EDE0-0FB7-4E33-B551-E4227C7FEBCD}" destId="{8A6745AD-E284-451E-BE5D-327DAB5D0281}" srcOrd="0" destOrd="0" presId="urn:microsoft.com/office/officeart/2005/8/layout/vList5"/>
    <dgm:cxn modelId="{40F4BDFB-FBD1-4F0C-AF4F-D5E5F8BE69E1}" type="presOf" srcId="{7747AEC9-0D66-413C-9DD8-FB281CE39413}" destId="{DE9F3AF9-CB8D-4879-84C4-633BF63BB4D8}" srcOrd="0" destOrd="0" presId="urn:microsoft.com/office/officeart/2005/8/layout/vList5"/>
    <dgm:cxn modelId="{0E997345-CC87-4A7C-A11A-2540C1EE8B7D}" srcId="{CEFCCB9F-6F22-4259-B9FC-D1F333566B31}" destId="{7747AEC9-0D66-413C-9DD8-FB281CE39413}" srcOrd="3" destOrd="0" parTransId="{5201B124-B8FB-4206-B6F3-BE9C3A8D6AD4}" sibTransId="{A3B3EC0D-F8FE-4F70-AD58-2C3797E8C6A8}"/>
    <dgm:cxn modelId="{5703E1FF-7B3B-4C44-967A-27DBA040CB44}" srcId="{CEFCCB9F-6F22-4259-B9FC-D1F333566B31}" destId="{016493BC-77F0-4F53-A54A-C68A2DE6C50E}" srcOrd="4" destOrd="0" parTransId="{0F8E1669-D2E5-41E4-8463-32D212AABBD9}" sibTransId="{CEA528C9-8490-4C52-A2CF-45F0D6343243}"/>
    <dgm:cxn modelId="{D9787BAA-06BA-41B3-9F57-D88292288B7F}" type="presOf" srcId="{6D85F7AE-0B93-4F78-BAB5-080862F0A5B8}" destId="{000A3106-E49A-4A41-8C17-86D5C8967D88}" srcOrd="0" destOrd="0" presId="urn:microsoft.com/office/officeart/2005/8/layout/vList5"/>
    <dgm:cxn modelId="{7F1966D8-1FA1-4640-9259-B1AD190A3BEA}" type="presOf" srcId="{FC71AC2D-8003-45A1-B501-7197AF4188D1}" destId="{450EC4DE-52FD-4A39-8E68-ACA74FD92FC7}" srcOrd="0" destOrd="0" presId="urn:microsoft.com/office/officeart/2005/8/layout/vList5"/>
    <dgm:cxn modelId="{3E99F56A-14D6-4E7C-9EF3-6FB9D7B4A76D}" srcId="{CEFCCB9F-6F22-4259-B9FC-D1F333566B31}" destId="{FC71AC2D-8003-45A1-B501-7197AF4188D1}" srcOrd="1" destOrd="0" parTransId="{AA709DEB-DA1B-4C81-8831-07549C695B41}" sibTransId="{9B461D68-5A5E-4ABF-8B1D-766C656A2A7D}"/>
    <dgm:cxn modelId="{9A5BDFD8-239F-437F-BB5A-DF4A444BE4AF}" type="presOf" srcId="{8DF5EDE0-E6AD-4945-B957-681BD539C7EC}" destId="{22F7B60E-BBAF-4486-A07D-3E220B6FBC87}" srcOrd="0" destOrd="0" presId="urn:microsoft.com/office/officeart/2005/8/layout/vList5"/>
    <dgm:cxn modelId="{8C9EE977-C793-43A7-8682-860066BB284E}" srcId="{016493BC-77F0-4F53-A54A-C68A2DE6C50E}" destId="{99D55EDC-4117-4482-A82D-E89FFE52454B}" srcOrd="0" destOrd="0" parTransId="{03E53493-9824-4FDD-859A-8C287661B86B}" sibTransId="{8AFC9A99-4B67-4BC7-8D7B-B15CC8C51190}"/>
    <dgm:cxn modelId="{4E651D4F-D4F9-4130-B7B3-9DFD3B4A79EB}" type="presOf" srcId="{E1546363-B57E-470F-B054-253B27DCFE6F}" destId="{C2754FD2-54E4-49FA-AC26-8153DB221507}" srcOrd="0" destOrd="0" presId="urn:microsoft.com/office/officeart/2005/8/layout/vList5"/>
    <dgm:cxn modelId="{651CECE3-F12B-4C3F-B3B4-8836538A8900}" srcId="{E1546363-B57E-470F-B054-253B27DCFE6F}" destId="{6D85F7AE-0B93-4F78-BAB5-080862F0A5B8}" srcOrd="0" destOrd="0" parTransId="{53531682-11B4-4CC5-AC01-74B4F4F1326E}" sibTransId="{9E827580-5E46-43D2-846E-1426FB8194B1}"/>
    <dgm:cxn modelId="{32E53002-EC6E-47C4-B303-50A421C73343}" srcId="{CEFCCB9F-6F22-4259-B9FC-D1F333566B31}" destId="{B290EDE0-0FB7-4E33-B551-E4227C7FEBCD}" srcOrd="2" destOrd="0" parTransId="{D6F6B773-89F4-42DF-B47D-67AE67F1320B}" sibTransId="{7E9ECA01-5651-4A51-958A-F714B53B636B}"/>
    <dgm:cxn modelId="{D7F24D77-B0CE-4E4A-A350-EEBDD6C38C63}" srcId="{7B4E15B1-87FA-4168-B286-857A66A2CF4E}" destId="{97AD9730-2B41-4183-8EF4-78F49C61F593}" srcOrd="0" destOrd="0" parTransId="{8698A13E-6CA2-442E-9250-E002E9A5CE0E}" sibTransId="{BE6B4C20-178B-4C53-8083-392E5EBCC27C}"/>
    <dgm:cxn modelId="{3F8534FE-A2CB-422C-A03A-3614E4AE7A90}" type="presOf" srcId="{CEFCCB9F-6F22-4259-B9FC-D1F333566B31}" destId="{52DE5657-8355-44B9-A138-2B7A7B24F541}" srcOrd="0" destOrd="0" presId="urn:microsoft.com/office/officeart/2005/8/layout/vList5"/>
    <dgm:cxn modelId="{592654F5-4688-4363-884E-88C856C97CF5}" type="presOf" srcId="{97AD9730-2B41-4183-8EF4-78F49C61F593}" destId="{74C7E125-F039-401C-AC01-3E4A03B2ED2C}" srcOrd="0" destOrd="0" presId="urn:microsoft.com/office/officeart/2005/8/layout/vList5"/>
    <dgm:cxn modelId="{F4412277-CF5E-4F0F-A4E4-D35B761F5C99}" type="presOf" srcId="{016493BC-77F0-4F53-A54A-C68A2DE6C50E}" destId="{16E1EE33-3FFC-4F60-96BB-E7179A33CA49}" srcOrd="0" destOrd="0" presId="urn:microsoft.com/office/officeart/2005/8/layout/vList5"/>
    <dgm:cxn modelId="{098165C7-9064-41A3-9CA0-32BB7F448993}" type="presParOf" srcId="{52DE5657-8355-44B9-A138-2B7A7B24F541}" destId="{25979261-56A5-4989-BEDF-00FD7C3F1394}" srcOrd="0" destOrd="0" presId="urn:microsoft.com/office/officeart/2005/8/layout/vList5"/>
    <dgm:cxn modelId="{EB23D1DA-2518-40E8-9170-D4964D0411D6}" type="presParOf" srcId="{25979261-56A5-4989-BEDF-00FD7C3F1394}" destId="{C2754FD2-54E4-49FA-AC26-8153DB221507}" srcOrd="0" destOrd="0" presId="urn:microsoft.com/office/officeart/2005/8/layout/vList5"/>
    <dgm:cxn modelId="{84289371-749E-4492-8808-F7EF6DCC3EED}" type="presParOf" srcId="{25979261-56A5-4989-BEDF-00FD7C3F1394}" destId="{000A3106-E49A-4A41-8C17-86D5C8967D88}" srcOrd="1" destOrd="0" presId="urn:microsoft.com/office/officeart/2005/8/layout/vList5"/>
    <dgm:cxn modelId="{BBCB51D2-EC16-41D3-8094-055902049139}" type="presParOf" srcId="{52DE5657-8355-44B9-A138-2B7A7B24F541}" destId="{FBFB59E9-1E9B-4B98-9E43-F3D38D53A5A7}" srcOrd="1" destOrd="0" presId="urn:microsoft.com/office/officeart/2005/8/layout/vList5"/>
    <dgm:cxn modelId="{EA3776BA-1855-4821-917D-B89C90BCE815}" type="presParOf" srcId="{52DE5657-8355-44B9-A138-2B7A7B24F541}" destId="{370E6E5D-F804-4278-A80B-16875354FE41}" srcOrd="2" destOrd="0" presId="urn:microsoft.com/office/officeart/2005/8/layout/vList5"/>
    <dgm:cxn modelId="{54DB9624-BF31-429C-B480-988C2CAF607A}" type="presParOf" srcId="{370E6E5D-F804-4278-A80B-16875354FE41}" destId="{450EC4DE-52FD-4A39-8E68-ACA74FD92FC7}" srcOrd="0" destOrd="0" presId="urn:microsoft.com/office/officeart/2005/8/layout/vList5"/>
    <dgm:cxn modelId="{CA442498-4C5A-4A6B-A283-80115E680D2D}" type="presParOf" srcId="{370E6E5D-F804-4278-A80B-16875354FE41}" destId="{9BD070C7-40EF-4C00-80CB-EFDE6B9FA544}" srcOrd="1" destOrd="0" presId="urn:microsoft.com/office/officeart/2005/8/layout/vList5"/>
    <dgm:cxn modelId="{3F2C0061-7085-4B61-9FC1-CCF4362C759F}" type="presParOf" srcId="{52DE5657-8355-44B9-A138-2B7A7B24F541}" destId="{83365748-F8D8-4EF6-8B5B-BEBD367BC7A7}" srcOrd="3" destOrd="0" presId="urn:microsoft.com/office/officeart/2005/8/layout/vList5"/>
    <dgm:cxn modelId="{21CDAB24-DC91-49B1-846A-723F0EAAD019}" type="presParOf" srcId="{52DE5657-8355-44B9-A138-2B7A7B24F541}" destId="{9CB209AC-EEC2-4822-9585-3D66769DC129}" srcOrd="4" destOrd="0" presId="urn:microsoft.com/office/officeart/2005/8/layout/vList5"/>
    <dgm:cxn modelId="{DC5EA5CA-AAF7-46E3-936C-0458A37EF196}" type="presParOf" srcId="{9CB209AC-EEC2-4822-9585-3D66769DC129}" destId="{8A6745AD-E284-451E-BE5D-327DAB5D0281}" srcOrd="0" destOrd="0" presId="urn:microsoft.com/office/officeart/2005/8/layout/vList5"/>
    <dgm:cxn modelId="{62CC27A7-CEDD-43C9-90BB-69A8FC00094A}" type="presParOf" srcId="{9CB209AC-EEC2-4822-9585-3D66769DC129}" destId="{39F0244C-1127-4FC2-9688-5F90C4A4CFF2}" srcOrd="1" destOrd="0" presId="urn:microsoft.com/office/officeart/2005/8/layout/vList5"/>
    <dgm:cxn modelId="{AB692D85-D0CE-4B65-A5A6-35D295073842}" type="presParOf" srcId="{52DE5657-8355-44B9-A138-2B7A7B24F541}" destId="{10C46D83-B6DF-4A52-B3F7-43FB532972CC}" srcOrd="5" destOrd="0" presId="urn:microsoft.com/office/officeart/2005/8/layout/vList5"/>
    <dgm:cxn modelId="{B2169340-7272-47F5-A291-EB8E245D0DBE}" type="presParOf" srcId="{52DE5657-8355-44B9-A138-2B7A7B24F541}" destId="{1353B235-74C8-4B33-BAF7-1B98A6F69AF3}" srcOrd="6" destOrd="0" presId="urn:microsoft.com/office/officeart/2005/8/layout/vList5"/>
    <dgm:cxn modelId="{28B587C9-88E2-44F9-8B13-ED13ED81309D}" type="presParOf" srcId="{1353B235-74C8-4B33-BAF7-1B98A6F69AF3}" destId="{DE9F3AF9-CB8D-4879-84C4-633BF63BB4D8}" srcOrd="0" destOrd="0" presId="urn:microsoft.com/office/officeart/2005/8/layout/vList5"/>
    <dgm:cxn modelId="{E7E75865-5C6E-4893-9F39-93467AD297C6}" type="presParOf" srcId="{1353B235-74C8-4B33-BAF7-1B98A6F69AF3}" destId="{22F7B60E-BBAF-4486-A07D-3E220B6FBC87}" srcOrd="1" destOrd="0" presId="urn:microsoft.com/office/officeart/2005/8/layout/vList5"/>
    <dgm:cxn modelId="{EC16FA24-68E6-46D3-9E4B-AE05BD221033}" type="presParOf" srcId="{52DE5657-8355-44B9-A138-2B7A7B24F541}" destId="{2698214A-9029-47A4-8242-92512E577617}" srcOrd="7" destOrd="0" presId="urn:microsoft.com/office/officeart/2005/8/layout/vList5"/>
    <dgm:cxn modelId="{159E3861-E4C1-4BA9-88F9-59BBB5B39460}" type="presParOf" srcId="{52DE5657-8355-44B9-A138-2B7A7B24F541}" destId="{403259B6-EE59-4035-BBB5-69AF45A1B7B0}" srcOrd="8" destOrd="0" presId="urn:microsoft.com/office/officeart/2005/8/layout/vList5"/>
    <dgm:cxn modelId="{92625C9E-70E7-4845-8A4E-6A5D4E2D16A8}" type="presParOf" srcId="{403259B6-EE59-4035-BBB5-69AF45A1B7B0}" destId="{16E1EE33-3FFC-4F60-96BB-E7179A33CA49}" srcOrd="0" destOrd="0" presId="urn:microsoft.com/office/officeart/2005/8/layout/vList5"/>
    <dgm:cxn modelId="{740D93FC-C1AE-4FE7-BB78-C91D36BC3AF5}" type="presParOf" srcId="{403259B6-EE59-4035-BBB5-69AF45A1B7B0}" destId="{55025E82-C969-4AFB-912B-0695439A76A6}" srcOrd="1" destOrd="0" presId="urn:microsoft.com/office/officeart/2005/8/layout/vList5"/>
    <dgm:cxn modelId="{DE69883B-E9CA-4E5F-830A-0F27646EC886}" type="presParOf" srcId="{52DE5657-8355-44B9-A138-2B7A7B24F541}" destId="{7BCE13F9-5F10-46E7-B1FF-7214939E91CB}" srcOrd="9" destOrd="0" presId="urn:microsoft.com/office/officeart/2005/8/layout/vList5"/>
    <dgm:cxn modelId="{AA7456EC-1230-4078-AEB6-352EA6F406AF}" type="presParOf" srcId="{52DE5657-8355-44B9-A138-2B7A7B24F541}" destId="{FEA1CB32-2B63-4273-85FF-140EDD9B616C}" srcOrd="10" destOrd="0" presId="urn:microsoft.com/office/officeart/2005/8/layout/vList5"/>
    <dgm:cxn modelId="{DEFC5D94-016B-4DCF-903B-FF8B1CAEE201}" type="presParOf" srcId="{FEA1CB32-2B63-4273-85FF-140EDD9B616C}" destId="{BB79B260-EC5E-47E8-8A91-1581453F99A4}" srcOrd="0" destOrd="0" presId="urn:microsoft.com/office/officeart/2005/8/layout/vList5"/>
    <dgm:cxn modelId="{EF7FF29C-56E0-4DDF-9B00-57B7A5C1E173}" type="presParOf" srcId="{FEA1CB32-2B63-4273-85FF-140EDD9B616C}" destId="{74C7E125-F039-401C-AC01-3E4A03B2ED2C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FCCB9F-6F22-4259-B9FC-D1F333566B31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1546363-B57E-470F-B054-253B27DCFE6F}">
      <dgm:prSet phldrT="[Текст]"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329</a:t>
          </a:r>
          <a:endParaRPr lang="uk-UA" b="1" dirty="0"/>
        </a:p>
      </dgm:t>
    </dgm:pt>
    <dgm:pt modelId="{A20B0938-269E-48B1-81E8-F5A37479D141}" type="parTrans" cxnId="{F815233D-0A43-4794-9BAF-84E2E6E5CA80}">
      <dgm:prSet/>
      <dgm:spPr/>
      <dgm:t>
        <a:bodyPr/>
        <a:lstStyle/>
        <a:p>
          <a:endParaRPr lang="uk-UA"/>
        </a:p>
      </dgm:t>
    </dgm:pt>
    <dgm:pt modelId="{85DCA5F7-4E09-437B-8776-DEEBC18E8CE2}" type="sibTrans" cxnId="{F815233D-0A43-4794-9BAF-84E2E6E5CA80}">
      <dgm:prSet/>
      <dgm:spPr/>
      <dgm:t>
        <a:bodyPr/>
        <a:lstStyle/>
        <a:p>
          <a:endParaRPr lang="uk-UA"/>
        </a:p>
      </dgm:t>
    </dgm:pt>
    <dgm:pt modelId="{6D85F7AE-0B93-4F78-BAB5-080862F0A5B8}">
      <dgm:prSet phldrT="[Текст]" custT="1"/>
      <dgm:spPr/>
      <dgm:t>
        <a:bodyPr/>
        <a:lstStyle/>
        <a:p>
          <a:r>
            <a:rPr lang="uk-UA" sz="2400" b="1" dirty="0" smtClean="0"/>
            <a:t> особи, які не мають право на пенсію</a:t>
          </a:r>
          <a:endParaRPr lang="uk-UA" sz="2400" b="1" dirty="0"/>
        </a:p>
      </dgm:t>
    </dgm:pt>
    <dgm:pt modelId="{53531682-11B4-4CC5-AC01-74B4F4F1326E}" type="parTrans" cxnId="{651CECE3-F12B-4C3F-B3B4-8836538A8900}">
      <dgm:prSet/>
      <dgm:spPr/>
      <dgm:t>
        <a:bodyPr/>
        <a:lstStyle/>
        <a:p>
          <a:endParaRPr lang="uk-UA"/>
        </a:p>
      </dgm:t>
    </dgm:pt>
    <dgm:pt modelId="{9E827580-5E46-43D2-846E-1426FB8194B1}" type="sibTrans" cxnId="{651CECE3-F12B-4C3F-B3B4-8836538A8900}">
      <dgm:prSet/>
      <dgm:spPr/>
      <dgm:t>
        <a:bodyPr/>
        <a:lstStyle/>
        <a:p>
          <a:endParaRPr lang="uk-UA"/>
        </a:p>
      </dgm:t>
    </dgm:pt>
    <dgm:pt modelId="{FC71AC2D-8003-45A1-B501-7197AF4188D1}">
      <dgm:prSet phldrT="[Текст]"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140</a:t>
          </a:r>
          <a:endParaRPr lang="uk-UA" b="1" dirty="0"/>
        </a:p>
      </dgm:t>
    </dgm:pt>
    <dgm:pt modelId="{AA709DEB-DA1B-4C81-8831-07549C695B41}" type="parTrans" cxnId="{3E99F56A-14D6-4E7C-9EF3-6FB9D7B4A76D}">
      <dgm:prSet/>
      <dgm:spPr/>
      <dgm:t>
        <a:bodyPr/>
        <a:lstStyle/>
        <a:p>
          <a:endParaRPr lang="uk-UA"/>
        </a:p>
      </dgm:t>
    </dgm:pt>
    <dgm:pt modelId="{9B461D68-5A5E-4ABF-8B1D-766C656A2A7D}" type="sibTrans" cxnId="{3E99F56A-14D6-4E7C-9EF3-6FB9D7B4A76D}">
      <dgm:prSet/>
      <dgm:spPr/>
      <dgm:t>
        <a:bodyPr/>
        <a:lstStyle/>
        <a:p>
          <a:endParaRPr lang="uk-UA"/>
        </a:p>
      </dgm:t>
    </dgm:pt>
    <dgm:pt modelId="{B22CC240-5824-4F5D-B8B0-1CF3B738936B}">
      <dgm:prSet phldrT="[Текст]" custT="1"/>
      <dgm:spPr/>
      <dgm:t>
        <a:bodyPr/>
        <a:lstStyle/>
        <a:p>
          <a:r>
            <a:rPr lang="uk-UA" sz="1800" dirty="0" smtClean="0"/>
            <a:t> </a:t>
          </a:r>
          <a:r>
            <a:rPr lang="uk-UA" sz="2200" b="1" dirty="0" smtClean="0"/>
            <a:t>особи, які здійснюють догляд за інвалідами 1 та 2 групи внаслідок психічного захворювання</a:t>
          </a:r>
          <a:endParaRPr lang="uk-UA" sz="2200" b="1" dirty="0"/>
        </a:p>
      </dgm:t>
    </dgm:pt>
    <dgm:pt modelId="{46807FF6-836B-44CE-96D5-1F6FCAAD4970}" type="parTrans" cxnId="{A23C990C-6E97-4B50-A47D-EEBED6D1B2AB}">
      <dgm:prSet/>
      <dgm:spPr/>
      <dgm:t>
        <a:bodyPr/>
        <a:lstStyle/>
        <a:p>
          <a:endParaRPr lang="uk-UA"/>
        </a:p>
      </dgm:t>
    </dgm:pt>
    <dgm:pt modelId="{3A593F41-CA3C-4167-B1BC-6F1A35ECB130}" type="sibTrans" cxnId="{A23C990C-6E97-4B50-A47D-EEBED6D1B2AB}">
      <dgm:prSet/>
      <dgm:spPr/>
      <dgm:t>
        <a:bodyPr/>
        <a:lstStyle/>
        <a:p>
          <a:endParaRPr lang="uk-UA"/>
        </a:p>
      </dgm:t>
    </dgm:pt>
    <dgm:pt modelId="{B290EDE0-0FB7-4E33-B551-E4227C7FEBCD}">
      <dgm:prSet phldrT="[Текст]"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169</a:t>
          </a:r>
          <a:endParaRPr lang="uk-UA" b="1" dirty="0"/>
        </a:p>
      </dgm:t>
    </dgm:pt>
    <dgm:pt modelId="{D6F6B773-89F4-42DF-B47D-67AE67F1320B}" type="parTrans" cxnId="{32E53002-EC6E-47C4-B303-50A421C73343}">
      <dgm:prSet/>
      <dgm:spPr/>
      <dgm:t>
        <a:bodyPr/>
        <a:lstStyle/>
        <a:p>
          <a:endParaRPr lang="uk-UA"/>
        </a:p>
      </dgm:t>
    </dgm:pt>
    <dgm:pt modelId="{7E9ECA01-5651-4A51-958A-F714B53B636B}" type="sibTrans" cxnId="{32E53002-EC6E-47C4-B303-50A421C73343}">
      <dgm:prSet/>
      <dgm:spPr/>
      <dgm:t>
        <a:bodyPr/>
        <a:lstStyle/>
        <a:p>
          <a:endParaRPr lang="uk-UA"/>
        </a:p>
      </dgm:t>
    </dgm:pt>
    <dgm:pt modelId="{617D2F5A-A952-4D14-8923-AB62D464D55C}">
      <dgm:prSet phldrT="[Текст]" custT="1"/>
      <dgm:spPr/>
      <dgm:t>
        <a:bodyPr/>
        <a:lstStyle/>
        <a:p>
          <a:r>
            <a:rPr lang="uk-UA" sz="2400" dirty="0" smtClean="0"/>
            <a:t> </a:t>
          </a:r>
          <a:r>
            <a:rPr lang="uk-UA" sz="2400" b="1" dirty="0" smtClean="0"/>
            <a:t>особи, які надають соціальні послуги</a:t>
          </a:r>
          <a:endParaRPr lang="uk-UA" sz="2400" b="1" dirty="0"/>
        </a:p>
      </dgm:t>
    </dgm:pt>
    <dgm:pt modelId="{30C1E93C-E5A4-412D-9AA0-7B4A79A8A402}" type="parTrans" cxnId="{0D9A2A36-11B7-45AA-BBE0-75C17DB84276}">
      <dgm:prSet/>
      <dgm:spPr/>
      <dgm:t>
        <a:bodyPr/>
        <a:lstStyle/>
        <a:p>
          <a:endParaRPr lang="uk-UA"/>
        </a:p>
      </dgm:t>
    </dgm:pt>
    <dgm:pt modelId="{2589BAA9-C5B5-4047-A195-9D9674F0A743}" type="sibTrans" cxnId="{0D9A2A36-11B7-45AA-BBE0-75C17DB84276}">
      <dgm:prSet/>
      <dgm:spPr/>
      <dgm:t>
        <a:bodyPr/>
        <a:lstStyle/>
        <a:p>
          <a:endParaRPr lang="uk-UA"/>
        </a:p>
      </dgm:t>
    </dgm:pt>
    <dgm:pt modelId="{8DF5EDE0-E6AD-4945-B957-681BD539C7EC}">
      <dgm:prSet custT="1"/>
      <dgm:spPr/>
      <dgm:t>
        <a:bodyPr/>
        <a:lstStyle/>
        <a:p>
          <a:r>
            <a:rPr lang="uk-UA" sz="2400" b="1" dirty="0" smtClean="0"/>
            <a:t>прийомні сім’ї</a:t>
          </a:r>
          <a:endParaRPr lang="uk-UA" sz="2400" b="1" dirty="0"/>
        </a:p>
      </dgm:t>
    </dgm:pt>
    <dgm:pt modelId="{B9B8DEB0-2EC8-48AD-86EC-E0054DBDFC6B}" type="parTrans" cxnId="{C2258599-1ABC-4CB2-834E-78D52582F7B2}">
      <dgm:prSet/>
      <dgm:spPr/>
      <dgm:t>
        <a:bodyPr/>
        <a:lstStyle/>
        <a:p>
          <a:endParaRPr lang="uk-UA"/>
        </a:p>
      </dgm:t>
    </dgm:pt>
    <dgm:pt modelId="{2654ECD5-65AF-4DBA-9C1C-82EAEAED580C}" type="sibTrans" cxnId="{C2258599-1ABC-4CB2-834E-78D52582F7B2}">
      <dgm:prSet/>
      <dgm:spPr/>
      <dgm:t>
        <a:bodyPr/>
        <a:lstStyle/>
        <a:p>
          <a:endParaRPr lang="uk-UA"/>
        </a:p>
      </dgm:t>
    </dgm:pt>
    <dgm:pt modelId="{97AD9730-2B41-4183-8EF4-78F49C61F593}">
      <dgm:prSet custT="1"/>
      <dgm:spPr/>
      <dgm:t>
        <a:bodyPr/>
        <a:lstStyle/>
        <a:p>
          <a:r>
            <a:rPr lang="uk-UA" sz="3100" dirty="0" smtClean="0"/>
            <a:t> </a:t>
          </a:r>
          <a:r>
            <a:rPr lang="uk-UA" sz="2400" b="1" dirty="0" smtClean="0"/>
            <a:t>пільгові категорії населення</a:t>
          </a:r>
          <a:endParaRPr lang="uk-UA" sz="2400" b="1" dirty="0"/>
        </a:p>
      </dgm:t>
    </dgm:pt>
    <dgm:pt modelId="{8698A13E-6CA2-442E-9250-E002E9A5CE0E}" type="parTrans" cxnId="{D7F24D77-B0CE-4E4A-A350-EEBDD6C38C63}">
      <dgm:prSet/>
      <dgm:spPr/>
      <dgm:t>
        <a:bodyPr/>
        <a:lstStyle/>
        <a:p>
          <a:endParaRPr lang="uk-UA"/>
        </a:p>
      </dgm:t>
    </dgm:pt>
    <dgm:pt modelId="{BE6B4C20-178B-4C53-8083-392E5EBCC27C}" type="sibTrans" cxnId="{D7F24D77-B0CE-4E4A-A350-EEBDD6C38C63}">
      <dgm:prSet/>
      <dgm:spPr/>
      <dgm:t>
        <a:bodyPr/>
        <a:lstStyle/>
        <a:p>
          <a:endParaRPr lang="uk-UA"/>
        </a:p>
      </dgm:t>
    </dgm:pt>
    <dgm:pt modelId="{99D55EDC-4117-4482-A82D-E89FFE52454B}">
      <dgm:prSet custT="1"/>
      <dgm:spPr/>
      <dgm:t>
        <a:bodyPr/>
        <a:lstStyle/>
        <a:p>
          <a:r>
            <a:rPr lang="uk-UA" sz="3000" dirty="0" smtClean="0"/>
            <a:t> </a:t>
          </a:r>
          <a:r>
            <a:rPr lang="uk-UA" sz="2400" b="1" dirty="0" smtClean="0"/>
            <a:t>внутрішньо переміщені особи</a:t>
          </a:r>
          <a:endParaRPr lang="uk-UA" sz="2400" b="1" dirty="0"/>
        </a:p>
      </dgm:t>
    </dgm:pt>
    <dgm:pt modelId="{03E53493-9824-4FDD-859A-8C287661B86B}" type="parTrans" cxnId="{8C9EE977-C793-43A7-8682-860066BB284E}">
      <dgm:prSet/>
      <dgm:spPr/>
      <dgm:t>
        <a:bodyPr/>
        <a:lstStyle/>
        <a:p>
          <a:endParaRPr lang="uk-UA"/>
        </a:p>
      </dgm:t>
    </dgm:pt>
    <dgm:pt modelId="{8AFC9A99-4B67-4BC7-8D7B-B15CC8C51190}" type="sibTrans" cxnId="{8C9EE977-C793-43A7-8682-860066BB284E}">
      <dgm:prSet/>
      <dgm:spPr/>
      <dgm:t>
        <a:bodyPr/>
        <a:lstStyle/>
        <a:p>
          <a:endParaRPr lang="uk-UA"/>
        </a:p>
      </dgm:t>
    </dgm:pt>
    <dgm:pt modelId="{7747AEC9-0D66-413C-9DD8-FB281CE39413}">
      <dgm:prSet/>
      <dgm:spPr>
        <a:solidFill>
          <a:srgbClr val="3333CC"/>
        </a:solidFill>
      </dgm:spPr>
      <dgm:t>
        <a:bodyPr/>
        <a:lstStyle/>
        <a:p>
          <a:r>
            <a:rPr lang="uk-UA" dirty="0" smtClean="0"/>
            <a:t>6</a:t>
          </a:r>
          <a:endParaRPr lang="uk-UA" dirty="0"/>
        </a:p>
      </dgm:t>
    </dgm:pt>
    <dgm:pt modelId="{5201B124-B8FB-4206-B6F3-BE9C3A8D6AD4}" type="parTrans" cxnId="{0E997345-CC87-4A7C-A11A-2540C1EE8B7D}">
      <dgm:prSet/>
      <dgm:spPr/>
      <dgm:t>
        <a:bodyPr/>
        <a:lstStyle/>
        <a:p>
          <a:endParaRPr lang="uk-UA"/>
        </a:p>
      </dgm:t>
    </dgm:pt>
    <dgm:pt modelId="{A3B3EC0D-F8FE-4F70-AD58-2C3797E8C6A8}" type="sibTrans" cxnId="{0E997345-CC87-4A7C-A11A-2540C1EE8B7D}">
      <dgm:prSet/>
      <dgm:spPr/>
      <dgm:t>
        <a:bodyPr/>
        <a:lstStyle/>
        <a:p>
          <a:endParaRPr lang="uk-UA"/>
        </a:p>
      </dgm:t>
    </dgm:pt>
    <dgm:pt modelId="{016493BC-77F0-4F53-A54A-C68A2DE6C50E}">
      <dgm:prSet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6134</a:t>
          </a:r>
          <a:endParaRPr lang="uk-UA" b="1" dirty="0"/>
        </a:p>
      </dgm:t>
    </dgm:pt>
    <dgm:pt modelId="{0F8E1669-D2E5-41E4-8463-32D212AABBD9}" type="parTrans" cxnId="{5703E1FF-7B3B-4C44-967A-27DBA040CB44}">
      <dgm:prSet/>
      <dgm:spPr/>
      <dgm:t>
        <a:bodyPr/>
        <a:lstStyle/>
        <a:p>
          <a:endParaRPr lang="uk-UA"/>
        </a:p>
      </dgm:t>
    </dgm:pt>
    <dgm:pt modelId="{CEA528C9-8490-4C52-A2CF-45F0D6343243}" type="sibTrans" cxnId="{5703E1FF-7B3B-4C44-967A-27DBA040CB44}">
      <dgm:prSet/>
      <dgm:spPr/>
      <dgm:t>
        <a:bodyPr/>
        <a:lstStyle/>
        <a:p>
          <a:endParaRPr lang="uk-UA"/>
        </a:p>
      </dgm:t>
    </dgm:pt>
    <dgm:pt modelId="{7B4E15B1-87FA-4168-B286-857A66A2CF4E}">
      <dgm:prSet/>
      <dgm:spPr>
        <a:solidFill>
          <a:srgbClr val="3333CC"/>
        </a:solidFill>
      </dgm:spPr>
      <dgm:t>
        <a:bodyPr/>
        <a:lstStyle/>
        <a:p>
          <a:r>
            <a:rPr lang="uk-UA" b="1" dirty="0" smtClean="0"/>
            <a:t>44 144</a:t>
          </a:r>
          <a:r>
            <a:rPr lang="uk-UA" dirty="0" smtClean="0"/>
            <a:t>*</a:t>
          </a:r>
          <a:endParaRPr lang="uk-UA" dirty="0"/>
        </a:p>
      </dgm:t>
    </dgm:pt>
    <dgm:pt modelId="{A758A93D-F305-4CBB-8079-70E5D32534B2}" type="parTrans" cxnId="{859C33FF-A374-496E-9D1B-15FD27BA9434}">
      <dgm:prSet/>
      <dgm:spPr/>
      <dgm:t>
        <a:bodyPr/>
        <a:lstStyle/>
        <a:p>
          <a:endParaRPr lang="uk-UA"/>
        </a:p>
      </dgm:t>
    </dgm:pt>
    <dgm:pt modelId="{1F87FE0D-719C-4334-8115-61D50F60A490}" type="sibTrans" cxnId="{859C33FF-A374-496E-9D1B-15FD27BA9434}">
      <dgm:prSet/>
      <dgm:spPr/>
      <dgm:t>
        <a:bodyPr/>
        <a:lstStyle/>
        <a:p>
          <a:endParaRPr lang="uk-UA"/>
        </a:p>
      </dgm:t>
    </dgm:pt>
    <dgm:pt modelId="{52DE5657-8355-44B9-A138-2B7A7B24F541}" type="pres">
      <dgm:prSet presAssocID="{CEFCCB9F-6F22-4259-B9FC-D1F333566B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5979261-56A5-4989-BEDF-00FD7C3F1394}" type="pres">
      <dgm:prSet presAssocID="{E1546363-B57E-470F-B054-253B27DCFE6F}" presName="linNode" presStyleCnt="0"/>
      <dgm:spPr/>
    </dgm:pt>
    <dgm:pt modelId="{C2754FD2-54E4-49FA-AC26-8153DB221507}" type="pres">
      <dgm:prSet presAssocID="{E1546363-B57E-470F-B054-253B27DCFE6F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0A3106-E49A-4A41-8C17-86D5C8967D88}" type="pres">
      <dgm:prSet presAssocID="{E1546363-B57E-470F-B054-253B27DCFE6F}" presName="descendantText" presStyleLbl="alignAccFollowNode1" presStyleIdx="0" presStyleCnt="6" custScaleX="16970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FB59E9-1E9B-4B98-9E43-F3D38D53A5A7}" type="pres">
      <dgm:prSet presAssocID="{85DCA5F7-4E09-437B-8776-DEEBC18E8CE2}" presName="sp" presStyleCnt="0"/>
      <dgm:spPr/>
    </dgm:pt>
    <dgm:pt modelId="{370E6E5D-F804-4278-A80B-16875354FE41}" type="pres">
      <dgm:prSet presAssocID="{FC71AC2D-8003-45A1-B501-7197AF4188D1}" presName="linNode" presStyleCnt="0"/>
      <dgm:spPr/>
    </dgm:pt>
    <dgm:pt modelId="{450EC4DE-52FD-4A39-8E68-ACA74FD92FC7}" type="pres">
      <dgm:prSet presAssocID="{FC71AC2D-8003-45A1-B501-7197AF4188D1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D070C7-40EF-4C00-80CB-EFDE6B9FA544}" type="pres">
      <dgm:prSet presAssocID="{FC71AC2D-8003-45A1-B501-7197AF4188D1}" presName="descendantText" presStyleLbl="alignAccFollowNode1" presStyleIdx="1" presStyleCnt="6" custScaleX="169409" custScaleY="13819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365748-F8D8-4EF6-8B5B-BEBD367BC7A7}" type="pres">
      <dgm:prSet presAssocID="{9B461D68-5A5E-4ABF-8B1D-766C656A2A7D}" presName="sp" presStyleCnt="0"/>
      <dgm:spPr/>
    </dgm:pt>
    <dgm:pt modelId="{9CB209AC-EEC2-4822-9585-3D66769DC129}" type="pres">
      <dgm:prSet presAssocID="{B290EDE0-0FB7-4E33-B551-E4227C7FEBCD}" presName="linNode" presStyleCnt="0"/>
      <dgm:spPr/>
    </dgm:pt>
    <dgm:pt modelId="{8A6745AD-E284-451E-BE5D-327DAB5D0281}" type="pres">
      <dgm:prSet presAssocID="{B290EDE0-0FB7-4E33-B551-E4227C7FEBCD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F0244C-1127-4FC2-9688-5F90C4A4CFF2}" type="pres">
      <dgm:prSet presAssocID="{B290EDE0-0FB7-4E33-B551-E4227C7FEBCD}" presName="descendantText" presStyleLbl="alignAccFollowNode1" presStyleIdx="2" presStyleCnt="6" custScaleX="16940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C46D83-B6DF-4A52-B3F7-43FB532972CC}" type="pres">
      <dgm:prSet presAssocID="{7E9ECA01-5651-4A51-958A-F714B53B636B}" presName="sp" presStyleCnt="0"/>
      <dgm:spPr/>
    </dgm:pt>
    <dgm:pt modelId="{1353B235-74C8-4B33-BAF7-1B98A6F69AF3}" type="pres">
      <dgm:prSet presAssocID="{7747AEC9-0D66-413C-9DD8-FB281CE39413}" presName="linNode" presStyleCnt="0"/>
      <dgm:spPr/>
    </dgm:pt>
    <dgm:pt modelId="{DE9F3AF9-CB8D-4879-84C4-633BF63BB4D8}" type="pres">
      <dgm:prSet presAssocID="{7747AEC9-0D66-413C-9DD8-FB281CE39413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F7B60E-BBAF-4486-A07D-3E220B6FBC87}" type="pres">
      <dgm:prSet presAssocID="{7747AEC9-0D66-413C-9DD8-FB281CE39413}" presName="descendantText" presStyleLbl="alignAccFollowNode1" presStyleIdx="3" presStyleCnt="6" custScaleX="16940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698214A-9029-47A4-8242-92512E577617}" type="pres">
      <dgm:prSet presAssocID="{A3B3EC0D-F8FE-4F70-AD58-2C3797E8C6A8}" presName="sp" presStyleCnt="0"/>
      <dgm:spPr/>
    </dgm:pt>
    <dgm:pt modelId="{403259B6-EE59-4035-BBB5-69AF45A1B7B0}" type="pres">
      <dgm:prSet presAssocID="{016493BC-77F0-4F53-A54A-C68A2DE6C50E}" presName="linNode" presStyleCnt="0"/>
      <dgm:spPr/>
    </dgm:pt>
    <dgm:pt modelId="{16E1EE33-3FFC-4F60-96BB-E7179A33CA49}" type="pres">
      <dgm:prSet presAssocID="{016493BC-77F0-4F53-A54A-C68A2DE6C50E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025E82-C969-4AFB-912B-0695439A76A6}" type="pres">
      <dgm:prSet presAssocID="{016493BC-77F0-4F53-A54A-C68A2DE6C50E}" presName="descendantText" presStyleLbl="alignAccFollowNode1" presStyleIdx="4" presStyleCnt="6" custScaleX="16940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CE13F9-5F10-46E7-B1FF-7214939E91CB}" type="pres">
      <dgm:prSet presAssocID="{CEA528C9-8490-4C52-A2CF-45F0D6343243}" presName="sp" presStyleCnt="0"/>
      <dgm:spPr/>
    </dgm:pt>
    <dgm:pt modelId="{FEA1CB32-2B63-4273-85FF-140EDD9B616C}" type="pres">
      <dgm:prSet presAssocID="{7B4E15B1-87FA-4168-B286-857A66A2CF4E}" presName="linNode" presStyleCnt="0"/>
      <dgm:spPr/>
    </dgm:pt>
    <dgm:pt modelId="{BB79B260-EC5E-47E8-8A91-1581453F99A4}" type="pres">
      <dgm:prSet presAssocID="{7B4E15B1-87FA-4168-B286-857A66A2CF4E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C7E125-F039-401C-AC01-3E4A03B2ED2C}" type="pres">
      <dgm:prSet presAssocID="{7B4E15B1-87FA-4168-B286-857A66A2CF4E}" presName="descendantText" presStyleLbl="alignAccFollowNode1" presStyleIdx="5" presStyleCnt="6" custScaleX="1678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95D22F8-015C-40B8-92F0-5BF33CA3B407}" type="presOf" srcId="{99D55EDC-4117-4482-A82D-E89FFE52454B}" destId="{55025E82-C969-4AFB-912B-0695439A76A6}" srcOrd="0" destOrd="0" presId="urn:microsoft.com/office/officeart/2005/8/layout/vList5"/>
    <dgm:cxn modelId="{D7E834AF-2978-419B-AB5A-BF8B7E084ADB}" type="presOf" srcId="{016493BC-77F0-4F53-A54A-C68A2DE6C50E}" destId="{16E1EE33-3FFC-4F60-96BB-E7179A33CA49}" srcOrd="0" destOrd="0" presId="urn:microsoft.com/office/officeart/2005/8/layout/vList5"/>
    <dgm:cxn modelId="{859C33FF-A374-496E-9D1B-15FD27BA9434}" srcId="{CEFCCB9F-6F22-4259-B9FC-D1F333566B31}" destId="{7B4E15B1-87FA-4168-B286-857A66A2CF4E}" srcOrd="5" destOrd="0" parTransId="{A758A93D-F305-4CBB-8079-70E5D32534B2}" sibTransId="{1F87FE0D-719C-4334-8115-61D50F60A490}"/>
    <dgm:cxn modelId="{F03E8B13-D590-4B9B-B143-36230D560537}" type="presOf" srcId="{E1546363-B57E-470F-B054-253B27DCFE6F}" destId="{C2754FD2-54E4-49FA-AC26-8153DB221507}" srcOrd="0" destOrd="0" presId="urn:microsoft.com/office/officeart/2005/8/layout/vList5"/>
    <dgm:cxn modelId="{B9CB8F62-85BE-479C-A465-5F1402222B33}" type="presOf" srcId="{97AD9730-2B41-4183-8EF4-78F49C61F593}" destId="{74C7E125-F039-401C-AC01-3E4A03B2ED2C}" srcOrd="0" destOrd="0" presId="urn:microsoft.com/office/officeart/2005/8/layout/vList5"/>
    <dgm:cxn modelId="{3C128292-16F4-4226-933F-F9CD48CBE539}" type="presOf" srcId="{8DF5EDE0-E6AD-4945-B957-681BD539C7EC}" destId="{22F7B60E-BBAF-4486-A07D-3E220B6FBC87}" srcOrd="0" destOrd="0" presId="urn:microsoft.com/office/officeart/2005/8/layout/vList5"/>
    <dgm:cxn modelId="{AD18FAB9-2719-4288-ADD1-5BBF0D1A0E0E}" type="presOf" srcId="{7B4E15B1-87FA-4168-B286-857A66A2CF4E}" destId="{BB79B260-EC5E-47E8-8A91-1581453F99A4}" srcOrd="0" destOrd="0" presId="urn:microsoft.com/office/officeart/2005/8/layout/vList5"/>
    <dgm:cxn modelId="{8C9EE977-C793-43A7-8682-860066BB284E}" srcId="{016493BC-77F0-4F53-A54A-C68A2DE6C50E}" destId="{99D55EDC-4117-4482-A82D-E89FFE52454B}" srcOrd="0" destOrd="0" parTransId="{03E53493-9824-4FDD-859A-8C287661B86B}" sibTransId="{8AFC9A99-4B67-4BC7-8D7B-B15CC8C51190}"/>
    <dgm:cxn modelId="{D7F24D77-B0CE-4E4A-A350-EEBDD6C38C63}" srcId="{7B4E15B1-87FA-4168-B286-857A66A2CF4E}" destId="{97AD9730-2B41-4183-8EF4-78F49C61F593}" srcOrd="0" destOrd="0" parTransId="{8698A13E-6CA2-442E-9250-E002E9A5CE0E}" sibTransId="{BE6B4C20-178B-4C53-8083-392E5EBCC27C}"/>
    <dgm:cxn modelId="{CD68A090-F26C-4381-89E9-12205C70B709}" type="presOf" srcId="{7747AEC9-0D66-413C-9DD8-FB281CE39413}" destId="{DE9F3AF9-CB8D-4879-84C4-633BF63BB4D8}" srcOrd="0" destOrd="0" presId="urn:microsoft.com/office/officeart/2005/8/layout/vList5"/>
    <dgm:cxn modelId="{F815233D-0A43-4794-9BAF-84E2E6E5CA80}" srcId="{CEFCCB9F-6F22-4259-B9FC-D1F333566B31}" destId="{E1546363-B57E-470F-B054-253B27DCFE6F}" srcOrd="0" destOrd="0" parTransId="{A20B0938-269E-48B1-81E8-F5A37479D141}" sibTransId="{85DCA5F7-4E09-437B-8776-DEEBC18E8CE2}"/>
    <dgm:cxn modelId="{A203788D-92F3-4DAB-AAF4-FBB4CCA8172D}" type="presOf" srcId="{617D2F5A-A952-4D14-8923-AB62D464D55C}" destId="{39F0244C-1127-4FC2-9688-5F90C4A4CFF2}" srcOrd="0" destOrd="0" presId="urn:microsoft.com/office/officeart/2005/8/layout/vList5"/>
    <dgm:cxn modelId="{32E53002-EC6E-47C4-B303-50A421C73343}" srcId="{CEFCCB9F-6F22-4259-B9FC-D1F333566B31}" destId="{B290EDE0-0FB7-4E33-B551-E4227C7FEBCD}" srcOrd="2" destOrd="0" parTransId="{D6F6B773-89F4-42DF-B47D-67AE67F1320B}" sibTransId="{7E9ECA01-5651-4A51-958A-F714B53B636B}"/>
    <dgm:cxn modelId="{E30726D1-360F-4499-B72A-D6DC6BC00FE3}" type="presOf" srcId="{CEFCCB9F-6F22-4259-B9FC-D1F333566B31}" destId="{52DE5657-8355-44B9-A138-2B7A7B24F541}" srcOrd="0" destOrd="0" presId="urn:microsoft.com/office/officeart/2005/8/layout/vList5"/>
    <dgm:cxn modelId="{5703E1FF-7B3B-4C44-967A-27DBA040CB44}" srcId="{CEFCCB9F-6F22-4259-B9FC-D1F333566B31}" destId="{016493BC-77F0-4F53-A54A-C68A2DE6C50E}" srcOrd="4" destOrd="0" parTransId="{0F8E1669-D2E5-41E4-8463-32D212AABBD9}" sibTransId="{CEA528C9-8490-4C52-A2CF-45F0D6343243}"/>
    <dgm:cxn modelId="{651CECE3-F12B-4C3F-B3B4-8836538A8900}" srcId="{E1546363-B57E-470F-B054-253B27DCFE6F}" destId="{6D85F7AE-0B93-4F78-BAB5-080862F0A5B8}" srcOrd="0" destOrd="0" parTransId="{53531682-11B4-4CC5-AC01-74B4F4F1326E}" sibTransId="{9E827580-5E46-43D2-846E-1426FB8194B1}"/>
    <dgm:cxn modelId="{C2258599-1ABC-4CB2-834E-78D52582F7B2}" srcId="{7747AEC9-0D66-413C-9DD8-FB281CE39413}" destId="{8DF5EDE0-E6AD-4945-B957-681BD539C7EC}" srcOrd="0" destOrd="0" parTransId="{B9B8DEB0-2EC8-48AD-86EC-E0054DBDFC6B}" sibTransId="{2654ECD5-65AF-4DBA-9C1C-82EAEAED580C}"/>
    <dgm:cxn modelId="{81E1009E-50BA-47BB-8D20-B46A31954207}" type="presOf" srcId="{B22CC240-5824-4F5D-B8B0-1CF3B738936B}" destId="{9BD070C7-40EF-4C00-80CB-EFDE6B9FA544}" srcOrd="0" destOrd="0" presId="urn:microsoft.com/office/officeart/2005/8/layout/vList5"/>
    <dgm:cxn modelId="{CC406296-1EC1-4157-A2CC-7F2EFA52DACB}" type="presOf" srcId="{FC71AC2D-8003-45A1-B501-7197AF4188D1}" destId="{450EC4DE-52FD-4A39-8E68-ACA74FD92FC7}" srcOrd="0" destOrd="0" presId="urn:microsoft.com/office/officeart/2005/8/layout/vList5"/>
    <dgm:cxn modelId="{934F0FA5-3D0D-4703-A509-2652638275EE}" type="presOf" srcId="{B290EDE0-0FB7-4E33-B551-E4227C7FEBCD}" destId="{8A6745AD-E284-451E-BE5D-327DAB5D0281}" srcOrd="0" destOrd="0" presId="urn:microsoft.com/office/officeart/2005/8/layout/vList5"/>
    <dgm:cxn modelId="{0E997345-CC87-4A7C-A11A-2540C1EE8B7D}" srcId="{CEFCCB9F-6F22-4259-B9FC-D1F333566B31}" destId="{7747AEC9-0D66-413C-9DD8-FB281CE39413}" srcOrd="3" destOrd="0" parTransId="{5201B124-B8FB-4206-B6F3-BE9C3A8D6AD4}" sibTransId="{A3B3EC0D-F8FE-4F70-AD58-2C3797E8C6A8}"/>
    <dgm:cxn modelId="{3E99F56A-14D6-4E7C-9EF3-6FB9D7B4A76D}" srcId="{CEFCCB9F-6F22-4259-B9FC-D1F333566B31}" destId="{FC71AC2D-8003-45A1-B501-7197AF4188D1}" srcOrd="1" destOrd="0" parTransId="{AA709DEB-DA1B-4C81-8831-07549C695B41}" sibTransId="{9B461D68-5A5E-4ABF-8B1D-766C656A2A7D}"/>
    <dgm:cxn modelId="{0D9A2A36-11B7-45AA-BBE0-75C17DB84276}" srcId="{B290EDE0-0FB7-4E33-B551-E4227C7FEBCD}" destId="{617D2F5A-A952-4D14-8923-AB62D464D55C}" srcOrd="0" destOrd="0" parTransId="{30C1E93C-E5A4-412D-9AA0-7B4A79A8A402}" sibTransId="{2589BAA9-C5B5-4047-A195-9D9674F0A743}"/>
    <dgm:cxn modelId="{A23C990C-6E97-4B50-A47D-EEBED6D1B2AB}" srcId="{FC71AC2D-8003-45A1-B501-7197AF4188D1}" destId="{B22CC240-5824-4F5D-B8B0-1CF3B738936B}" srcOrd="0" destOrd="0" parTransId="{46807FF6-836B-44CE-96D5-1F6FCAAD4970}" sibTransId="{3A593F41-CA3C-4167-B1BC-6F1A35ECB130}"/>
    <dgm:cxn modelId="{7042F5B3-9F5C-4840-92CB-EA22F5F70E88}" type="presOf" srcId="{6D85F7AE-0B93-4F78-BAB5-080862F0A5B8}" destId="{000A3106-E49A-4A41-8C17-86D5C8967D88}" srcOrd="0" destOrd="0" presId="urn:microsoft.com/office/officeart/2005/8/layout/vList5"/>
    <dgm:cxn modelId="{D1FC4336-868D-40F8-AE80-054A3AFB9CCD}" type="presParOf" srcId="{52DE5657-8355-44B9-A138-2B7A7B24F541}" destId="{25979261-56A5-4989-BEDF-00FD7C3F1394}" srcOrd="0" destOrd="0" presId="urn:microsoft.com/office/officeart/2005/8/layout/vList5"/>
    <dgm:cxn modelId="{12A83C12-F340-433B-8969-0C98C3D2363F}" type="presParOf" srcId="{25979261-56A5-4989-BEDF-00FD7C3F1394}" destId="{C2754FD2-54E4-49FA-AC26-8153DB221507}" srcOrd="0" destOrd="0" presId="urn:microsoft.com/office/officeart/2005/8/layout/vList5"/>
    <dgm:cxn modelId="{0D3978E4-FAC2-49EA-BF97-F1966FD86128}" type="presParOf" srcId="{25979261-56A5-4989-BEDF-00FD7C3F1394}" destId="{000A3106-E49A-4A41-8C17-86D5C8967D88}" srcOrd="1" destOrd="0" presId="urn:microsoft.com/office/officeart/2005/8/layout/vList5"/>
    <dgm:cxn modelId="{5A336FC7-8C47-4CC8-A580-D8940AFBF476}" type="presParOf" srcId="{52DE5657-8355-44B9-A138-2B7A7B24F541}" destId="{FBFB59E9-1E9B-4B98-9E43-F3D38D53A5A7}" srcOrd="1" destOrd="0" presId="urn:microsoft.com/office/officeart/2005/8/layout/vList5"/>
    <dgm:cxn modelId="{FE149897-61E6-4197-B577-511FFB3DDB05}" type="presParOf" srcId="{52DE5657-8355-44B9-A138-2B7A7B24F541}" destId="{370E6E5D-F804-4278-A80B-16875354FE41}" srcOrd="2" destOrd="0" presId="urn:microsoft.com/office/officeart/2005/8/layout/vList5"/>
    <dgm:cxn modelId="{6418A477-6FC9-4471-9784-4A9F6E4BAEC5}" type="presParOf" srcId="{370E6E5D-F804-4278-A80B-16875354FE41}" destId="{450EC4DE-52FD-4A39-8E68-ACA74FD92FC7}" srcOrd="0" destOrd="0" presId="urn:microsoft.com/office/officeart/2005/8/layout/vList5"/>
    <dgm:cxn modelId="{563EEF56-025F-4A56-9321-E4302054E9C1}" type="presParOf" srcId="{370E6E5D-F804-4278-A80B-16875354FE41}" destId="{9BD070C7-40EF-4C00-80CB-EFDE6B9FA544}" srcOrd="1" destOrd="0" presId="urn:microsoft.com/office/officeart/2005/8/layout/vList5"/>
    <dgm:cxn modelId="{C991FAFA-E35B-4677-BD38-57403914045A}" type="presParOf" srcId="{52DE5657-8355-44B9-A138-2B7A7B24F541}" destId="{83365748-F8D8-4EF6-8B5B-BEBD367BC7A7}" srcOrd="3" destOrd="0" presId="urn:microsoft.com/office/officeart/2005/8/layout/vList5"/>
    <dgm:cxn modelId="{5D9F9E2A-44CD-4EED-978C-839A4C653B6A}" type="presParOf" srcId="{52DE5657-8355-44B9-A138-2B7A7B24F541}" destId="{9CB209AC-EEC2-4822-9585-3D66769DC129}" srcOrd="4" destOrd="0" presId="urn:microsoft.com/office/officeart/2005/8/layout/vList5"/>
    <dgm:cxn modelId="{78AABD2B-9D37-45E8-AFD7-D24B478DC5D0}" type="presParOf" srcId="{9CB209AC-EEC2-4822-9585-3D66769DC129}" destId="{8A6745AD-E284-451E-BE5D-327DAB5D0281}" srcOrd="0" destOrd="0" presId="urn:microsoft.com/office/officeart/2005/8/layout/vList5"/>
    <dgm:cxn modelId="{DBDA2F83-4882-4E2F-A403-E50D07B132DC}" type="presParOf" srcId="{9CB209AC-EEC2-4822-9585-3D66769DC129}" destId="{39F0244C-1127-4FC2-9688-5F90C4A4CFF2}" srcOrd="1" destOrd="0" presId="urn:microsoft.com/office/officeart/2005/8/layout/vList5"/>
    <dgm:cxn modelId="{E08D54F8-CB26-4811-B5CD-8A973DA30A42}" type="presParOf" srcId="{52DE5657-8355-44B9-A138-2B7A7B24F541}" destId="{10C46D83-B6DF-4A52-B3F7-43FB532972CC}" srcOrd="5" destOrd="0" presId="urn:microsoft.com/office/officeart/2005/8/layout/vList5"/>
    <dgm:cxn modelId="{E7B06A90-E9CD-44FA-A2FB-745956EE3C34}" type="presParOf" srcId="{52DE5657-8355-44B9-A138-2B7A7B24F541}" destId="{1353B235-74C8-4B33-BAF7-1B98A6F69AF3}" srcOrd="6" destOrd="0" presId="urn:microsoft.com/office/officeart/2005/8/layout/vList5"/>
    <dgm:cxn modelId="{2C2AA7B5-16D0-43C4-B791-BE3FE8140254}" type="presParOf" srcId="{1353B235-74C8-4B33-BAF7-1B98A6F69AF3}" destId="{DE9F3AF9-CB8D-4879-84C4-633BF63BB4D8}" srcOrd="0" destOrd="0" presId="urn:microsoft.com/office/officeart/2005/8/layout/vList5"/>
    <dgm:cxn modelId="{41905679-FD11-4B43-B2D6-A22A669E8463}" type="presParOf" srcId="{1353B235-74C8-4B33-BAF7-1B98A6F69AF3}" destId="{22F7B60E-BBAF-4486-A07D-3E220B6FBC87}" srcOrd="1" destOrd="0" presId="urn:microsoft.com/office/officeart/2005/8/layout/vList5"/>
    <dgm:cxn modelId="{D73646B0-3F02-463F-B8DE-106AF0F735EF}" type="presParOf" srcId="{52DE5657-8355-44B9-A138-2B7A7B24F541}" destId="{2698214A-9029-47A4-8242-92512E577617}" srcOrd="7" destOrd="0" presId="urn:microsoft.com/office/officeart/2005/8/layout/vList5"/>
    <dgm:cxn modelId="{5FBE9894-5D54-48E5-B8A5-74AD525FE149}" type="presParOf" srcId="{52DE5657-8355-44B9-A138-2B7A7B24F541}" destId="{403259B6-EE59-4035-BBB5-69AF45A1B7B0}" srcOrd="8" destOrd="0" presId="urn:microsoft.com/office/officeart/2005/8/layout/vList5"/>
    <dgm:cxn modelId="{2FB7C9B0-B675-483D-9F39-A686877908CE}" type="presParOf" srcId="{403259B6-EE59-4035-BBB5-69AF45A1B7B0}" destId="{16E1EE33-3FFC-4F60-96BB-E7179A33CA49}" srcOrd="0" destOrd="0" presId="urn:microsoft.com/office/officeart/2005/8/layout/vList5"/>
    <dgm:cxn modelId="{CBE5BEA6-A993-4EAC-8DE4-9CC69025650C}" type="presParOf" srcId="{403259B6-EE59-4035-BBB5-69AF45A1B7B0}" destId="{55025E82-C969-4AFB-912B-0695439A76A6}" srcOrd="1" destOrd="0" presId="urn:microsoft.com/office/officeart/2005/8/layout/vList5"/>
    <dgm:cxn modelId="{10747432-1E37-4544-A99A-094F156C045B}" type="presParOf" srcId="{52DE5657-8355-44B9-A138-2B7A7B24F541}" destId="{7BCE13F9-5F10-46E7-B1FF-7214939E91CB}" srcOrd="9" destOrd="0" presId="urn:microsoft.com/office/officeart/2005/8/layout/vList5"/>
    <dgm:cxn modelId="{9F7D6B82-C28D-4A04-8552-46D26769F694}" type="presParOf" srcId="{52DE5657-8355-44B9-A138-2B7A7B24F541}" destId="{FEA1CB32-2B63-4273-85FF-140EDD9B616C}" srcOrd="10" destOrd="0" presId="urn:microsoft.com/office/officeart/2005/8/layout/vList5"/>
    <dgm:cxn modelId="{987E8922-1662-4DC2-9F0A-C36931DB15D5}" type="presParOf" srcId="{FEA1CB32-2B63-4273-85FF-140EDD9B616C}" destId="{BB79B260-EC5E-47E8-8A91-1581453F99A4}" srcOrd="0" destOrd="0" presId="urn:microsoft.com/office/officeart/2005/8/layout/vList5"/>
    <dgm:cxn modelId="{756C2621-3167-443E-A669-330384B0D824}" type="presParOf" srcId="{FEA1CB32-2B63-4273-85FF-140EDD9B616C}" destId="{74C7E125-F039-401C-AC01-3E4A03B2ED2C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FCCB9F-6F22-4259-B9FC-D1F333566B31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1546363-B57E-470F-B054-253B27DCFE6F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/>
            <a:t>4 797</a:t>
          </a:r>
          <a:endParaRPr lang="uk-UA" b="1" dirty="0"/>
        </a:p>
      </dgm:t>
    </dgm:pt>
    <dgm:pt modelId="{A20B0938-269E-48B1-81E8-F5A37479D141}" type="parTrans" cxnId="{F815233D-0A43-4794-9BAF-84E2E6E5CA80}">
      <dgm:prSet/>
      <dgm:spPr/>
      <dgm:t>
        <a:bodyPr/>
        <a:lstStyle/>
        <a:p>
          <a:endParaRPr lang="uk-UA"/>
        </a:p>
      </dgm:t>
    </dgm:pt>
    <dgm:pt modelId="{85DCA5F7-4E09-437B-8776-DEEBC18E8CE2}" type="sibTrans" cxnId="{F815233D-0A43-4794-9BAF-84E2E6E5CA80}">
      <dgm:prSet/>
      <dgm:spPr/>
      <dgm:t>
        <a:bodyPr/>
        <a:lstStyle/>
        <a:p>
          <a:endParaRPr lang="uk-UA"/>
        </a:p>
      </dgm:t>
    </dgm:pt>
    <dgm:pt modelId="{6D85F7AE-0B93-4F78-BAB5-080862F0A5B8}">
      <dgm:prSet phldrT="[Текст]" custT="1"/>
      <dgm:spPr/>
      <dgm:t>
        <a:bodyPr/>
        <a:lstStyle/>
        <a:p>
          <a:r>
            <a:rPr lang="uk-UA" sz="2400" dirty="0" smtClean="0"/>
            <a:t>Ветерани війни</a:t>
          </a:r>
          <a:endParaRPr lang="uk-UA" sz="2400" dirty="0"/>
        </a:p>
      </dgm:t>
    </dgm:pt>
    <dgm:pt modelId="{53531682-11B4-4CC5-AC01-74B4F4F1326E}" type="parTrans" cxnId="{651CECE3-F12B-4C3F-B3B4-8836538A8900}">
      <dgm:prSet/>
      <dgm:spPr/>
      <dgm:t>
        <a:bodyPr/>
        <a:lstStyle/>
        <a:p>
          <a:endParaRPr lang="uk-UA"/>
        </a:p>
      </dgm:t>
    </dgm:pt>
    <dgm:pt modelId="{9E827580-5E46-43D2-846E-1426FB8194B1}" type="sibTrans" cxnId="{651CECE3-F12B-4C3F-B3B4-8836538A8900}">
      <dgm:prSet/>
      <dgm:spPr/>
      <dgm:t>
        <a:bodyPr/>
        <a:lstStyle/>
        <a:p>
          <a:endParaRPr lang="uk-UA"/>
        </a:p>
      </dgm:t>
    </dgm:pt>
    <dgm:pt modelId="{FC71AC2D-8003-45A1-B501-7197AF4188D1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/>
            <a:t>25 473</a:t>
          </a:r>
          <a:endParaRPr lang="uk-UA" b="1" dirty="0"/>
        </a:p>
      </dgm:t>
    </dgm:pt>
    <dgm:pt modelId="{AA709DEB-DA1B-4C81-8831-07549C695B41}" type="parTrans" cxnId="{3E99F56A-14D6-4E7C-9EF3-6FB9D7B4A76D}">
      <dgm:prSet/>
      <dgm:spPr/>
      <dgm:t>
        <a:bodyPr/>
        <a:lstStyle/>
        <a:p>
          <a:endParaRPr lang="uk-UA"/>
        </a:p>
      </dgm:t>
    </dgm:pt>
    <dgm:pt modelId="{9B461D68-5A5E-4ABF-8B1D-766C656A2A7D}" type="sibTrans" cxnId="{3E99F56A-14D6-4E7C-9EF3-6FB9D7B4A76D}">
      <dgm:prSet/>
      <dgm:spPr/>
      <dgm:t>
        <a:bodyPr/>
        <a:lstStyle/>
        <a:p>
          <a:endParaRPr lang="uk-UA"/>
        </a:p>
      </dgm:t>
    </dgm:pt>
    <dgm:pt modelId="{B22CC240-5824-4F5D-B8B0-1CF3B738936B}">
      <dgm:prSet phldrT="[Текст]" custT="1"/>
      <dgm:spPr/>
      <dgm:t>
        <a:bodyPr/>
        <a:lstStyle/>
        <a:p>
          <a:r>
            <a:rPr lang="uk-UA" sz="2400" dirty="0" smtClean="0"/>
            <a:t>Ветерани  праці</a:t>
          </a:r>
          <a:endParaRPr lang="uk-UA" sz="2400" dirty="0"/>
        </a:p>
      </dgm:t>
    </dgm:pt>
    <dgm:pt modelId="{46807FF6-836B-44CE-96D5-1F6FCAAD4970}" type="parTrans" cxnId="{A23C990C-6E97-4B50-A47D-EEBED6D1B2AB}">
      <dgm:prSet/>
      <dgm:spPr/>
      <dgm:t>
        <a:bodyPr/>
        <a:lstStyle/>
        <a:p>
          <a:endParaRPr lang="uk-UA"/>
        </a:p>
      </dgm:t>
    </dgm:pt>
    <dgm:pt modelId="{3A593F41-CA3C-4167-B1BC-6F1A35ECB130}" type="sibTrans" cxnId="{A23C990C-6E97-4B50-A47D-EEBED6D1B2AB}">
      <dgm:prSet/>
      <dgm:spPr/>
      <dgm:t>
        <a:bodyPr/>
        <a:lstStyle/>
        <a:p>
          <a:endParaRPr lang="uk-UA"/>
        </a:p>
      </dgm:t>
    </dgm:pt>
    <dgm:pt modelId="{B290EDE0-0FB7-4E33-B551-E4227C7FEBCD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/>
            <a:t>3 879</a:t>
          </a:r>
          <a:endParaRPr lang="uk-UA" b="1" dirty="0"/>
        </a:p>
      </dgm:t>
    </dgm:pt>
    <dgm:pt modelId="{D6F6B773-89F4-42DF-B47D-67AE67F1320B}" type="parTrans" cxnId="{32E53002-EC6E-47C4-B303-50A421C73343}">
      <dgm:prSet/>
      <dgm:spPr/>
      <dgm:t>
        <a:bodyPr/>
        <a:lstStyle/>
        <a:p>
          <a:endParaRPr lang="uk-UA"/>
        </a:p>
      </dgm:t>
    </dgm:pt>
    <dgm:pt modelId="{7E9ECA01-5651-4A51-958A-F714B53B636B}" type="sibTrans" cxnId="{32E53002-EC6E-47C4-B303-50A421C73343}">
      <dgm:prSet/>
      <dgm:spPr/>
      <dgm:t>
        <a:bodyPr/>
        <a:lstStyle/>
        <a:p>
          <a:endParaRPr lang="uk-UA"/>
        </a:p>
      </dgm:t>
    </dgm:pt>
    <dgm:pt modelId="{617D2F5A-A952-4D14-8923-AB62D464D55C}">
      <dgm:prSet phldrT="[Текст]" custT="1"/>
      <dgm:spPr/>
      <dgm:t>
        <a:bodyPr/>
        <a:lstStyle/>
        <a:p>
          <a:r>
            <a:rPr lang="uk-UA" sz="1500" dirty="0" smtClean="0"/>
            <a:t> </a:t>
          </a:r>
          <a:r>
            <a:rPr lang="uk-UA" sz="2400" dirty="0" smtClean="0"/>
            <a:t>Постраждалі внаслідок Чорнобильської катастрофи</a:t>
          </a:r>
          <a:endParaRPr lang="uk-UA" sz="2400" dirty="0"/>
        </a:p>
      </dgm:t>
    </dgm:pt>
    <dgm:pt modelId="{30C1E93C-E5A4-412D-9AA0-7B4A79A8A402}" type="parTrans" cxnId="{0D9A2A36-11B7-45AA-BBE0-75C17DB84276}">
      <dgm:prSet/>
      <dgm:spPr/>
      <dgm:t>
        <a:bodyPr/>
        <a:lstStyle/>
        <a:p>
          <a:endParaRPr lang="uk-UA"/>
        </a:p>
      </dgm:t>
    </dgm:pt>
    <dgm:pt modelId="{2589BAA9-C5B5-4047-A195-9D9674F0A743}" type="sibTrans" cxnId="{0D9A2A36-11B7-45AA-BBE0-75C17DB84276}">
      <dgm:prSet/>
      <dgm:spPr/>
      <dgm:t>
        <a:bodyPr/>
        <a:lstStyle/>
        <a:p>
          <a:endParaRPr lang="uk-UA"/>
        </a:p>
      </dgm:t>
    </dgm:pt>
    <dgm:pt modelId="{8DF5EDE0-E6AD-4945-B957-681BD539C7EC}">
      <dgm:prSet custT="1"/>
      <dgm:spPr/>
      <dgm:t>
        <a:bodyPr/>
        <a:lstStyle/>
        <a:p>
          <a:r>
            <a:rPr lang="uk-UA" sz="2400" dirty="0" smtClean="0"/>
            <a:t> Ветерани військової служби та внутрішніх справ, вдови, інші</a:t>
          </a:r>
          <a:endParaRPr lang="uk-UA" sz="2400" dirty="0"/>
        </a:p>
      </dgm:t>
    </dgm:pt>
    <dgm:pt modelId="{B9B8DEB0-2EC8-48AD-86EC-E0054DBDFC6B}" type="parTrans" cxnId="{C2258599-1ABC-4CB2-834E-78D52582F7B2}">
      <dgm:prSet/>
      <dgm:spPr/>
      <dgm:t>
        <a:bodyPr/>
        <a:lstStyle/>
        <a:p>
          <a:endParaRPr lang="uk-UA"/>
        </a:p>
      </dgm:t>
    </dgm:pt>
    <dgm:pt modelId="{2654ECD5-65AF-4DBA-9C1C-82EAEAED580C}" type="sibTrans" cxnId="{C2258599-1ABC-4CB2-834E-78D52582F7B2}">
      <dgm:prSet/>
      <dgm:spPr/>
      <dgm:t>
        <a:bodyPr/>
        <a:lstStyle/>
        <a:p>
          <a:endParaRPr lang="uk-UA"/>
        </a:p>
      </dgm:t>
    </dgm:pt>
    <dgm:pt modelId="{97AD9730-2B41-4183-8EF4-78F49C61F593}">
      <dgm:prSet/>
      <dgm:spPr/>
      <dgm:t>
        <a:bodyPr/>
        <a:lstStyle/>
        <a:p>
          <a:r>
            <a:rPr lang="uk-UA" dirty="0" smtClean="0"/>
            <a:t>  Пенсіонери за віком</a:t>
          </a:r>
          <a:endParaRPr lang="uk-UA" dirty="0"/>
        </a:p>
      </dgm:t>
    </dgm:pt>
    <dgm:pt modelId="{8698A13E-6CA2-442E-9250-E002E9A5CE0E}" type="parTrans" cxnId="{D7F24D77-B0CE-4E4A-A350-EEBDD6C38C63}">
      <dgm:prSet/>
      <dgm:spPr/>
      <dgm:t>
        <a:bodyPr/>
        <a:lstStyle/>
        <a:p>
          <a:endParaRPr lang="uk-UA"/>
        </a:p>
      </dgm:t>
    </dgm:pt>
    <dgm:pt modelId="{BE6B4C20-178B-4C53-8083-392E5EBCC27C}" type="sibTrans" cxnId="{D7F24D77-B0CE-4E4A-A350-EEBDD6C38C63}">
      <dgm:prSet/>
      <dgm:spPr/>
      <dgm:t>
        <a:bodyPr/>
        <a:lstStyle/>
        <a:p>
          <a:endParaRPr lang="uk-UA"/>
        </a:p>
      </dgm:t>
    </dgm:pt>
    <dgm:pt modelId="{99D55EDC-4117-4482-A82D-E89FFE52454B}">
      <dgm:prSet custT="1"/>
      <dgm:spPr/>
      <dgm:t>
        <a:bodyPr/>
        <a:lstStyle/>
        <a:p>
          <a:r>
            <a:rPr lang="uk-UA" sz="2400" dirty="0" smtClean="0"/>
            <a:t> Жертви нацистських переслідувань та реабілітовані особи</a:t>
          </a:r>
          <a:endParaRPr lang="uk-UA" sz="2400" dirty="0"/>
        </a:p>
      </dgm:t>
    </dgm:pt>
    <dgm:pt modelId="{03E53493-9824-4FDD-859A-8C287661B86B}" type="parTrans" cxnId="{8C9EE977-C793-43A7-8682-860066BB284E}">
      <dgm:prSet/>
      <dgm:spPr/>
      <dgm:t>
        <a:bodyPr/>
        <a:lstStyle/>
        <a:p>
          <a:endParaRPr lang="uk-UA"/>
        </a:p>
      </dgm:t>
    </dgm:pt>
    <dgm:pt modelId="{8AFC9A99-4B67-4BC7-8D7B-B15CC8C51190}" type="sibTrans" cxnId="{8C9EE977-C793-43A7-8682-860066BB284E}">
      <dgm:prSet/>
      <dgm:spPr/>
      <dgm:t>
        <a:bodyPr/>
        <a:lstStyle/>
        <a:p>
          <a:endParaRPr lang="uk-UA"/>
        </a:p>
      </dgm:t>
    </dgm:pt>
    <dgm:pt modelId="{7747AEC9-0D66-413C-9DD8-FB281CE39413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/>
            <a:t>1 343</a:t>
          </a:r>
          <a:endParaRPr lang="uk-UA" b="1" dirty="0"/>
        </a:p>
      </dgm:t>
    </dgm:pt>
    <dgm:pt modelId="{5201B124-B8FB-4206-B6F3-BE9C3A8D6AD4}" type="parTrans" cxnId="{0E997345-CC87-4A7C-A11A-2540C1EE8B7D}">
      <dgm:prSet/>
      <dgm:spPr/>
      <dgm:t>
        <a:bodyPr/>
        <a:lstStyle/>
        <a:p>
          <a:endParaRPr lang="uk-UA"/>
        </a:p>
      </dgm:t>
    </dgm:pt>
    <dgm:pt modelId="{A3B3EC0D-F8FE-4F70-AD58-2C3797E8C6A8}" type="sibTrans" cxnId="{0E997345-CC87-4A7C-A11A-2540C1EE8B7D}">
      <dgm:prSet/>
      <dgm:spPr/>
      <dgm:t>
        <a:bodyPr/>
        <a:lstStyle/>
        <a:p>
          <a:endParaRPr lang="uk-UA"/>
        </a:p>
      </dgm:t>
    </dgm:pt>
    <dgm:pt modelId="{016493BC-77F0-4F53-A54A-C68A2DE6C50E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/>
            <a:t>16</a:t>
          </a:r>
          <a:endParaRPr lang="uk-UA" b="1" dirty="0"/>
        </a:p>
      </dgm:t>
    </dgm:pt>
    <dgm:pt modelId="{0F8E1669-D2E5-41E4-8463-32D212AABBD9}" type="parTrans" cxnId="{5703E1FF-7B3B-4C44-967A-27DBA040CB44}">
      <dgm:prSet/>
      <dgm:spPr/>
      <dgm:t>
        <a:bodyPr/>
        <a:lstStyle/>
        <a:p>
          <a:endParaRPr lang="uk-UA"/>
        </a:p>
      </dgm:t>
    </dgm:pt>
    <dgm:pt modelId="{CEA528C9-8490-4C52-A2CF-45F0D6343243}" type="sibTrans" cxnId="{5703E1FF-7B3B-4C44-967A-27DBA040CB44}">
      <dgm:prSet/>
      <dgm:spPr/>
      <dgm:t>
        <a:bodyPr/>
        <a:lstStyle/>
        <a:p>
          <a:endParaRPr lang="uk-UA"/>
        </a:p>
      </dgm:t>
    </dgm:pt>
    <dgm:pt modelId="{7B4E15B1-87FA-4168-B286-857A66A2CF4E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/>
            <a:t>35 494</a:t>
          </a:r>
          <a:endParaRPr lang="uk-UA" b="1" dirty="0"/>
        </a:p>
      </dgm:t>
    </dgm:pt>
    <dgm:pt modelId="{A758A93D-F305-4CBB-8079-70E5D32534B2}" type="parTrans" cxnId="{859C33FF-A374-496E-9D1B-15FD27BA9434}">
      <dgm:prSet/>
      <dgm:spPr/>
      <dgm:t>
        <a:bodyPr/>
        <a:lstStyle/>
        <a:p>
          <a:endParaRPr lang="uk-UA"/>
        </a:p>
      </dgm:t>
    </dgm:pt>
    <dgm:pt modelId="{1F87FE0D-719C-4334-8115-61D50F60A490}" type="sibTrans" cxnId="{859C33FF-A374-496E-9D1B-15FD27BA9434}">
      <dgm:prSet/>
      <dgm:spPr/>
      <dgm:t>
        <a:bodyPr/>
        <a:lstStyle/>
        <a:p>
          <a:endParaRPr lang="uk-UA"/>
        </a:p>
      </dgm:t>
    </dgm:pt>
    <dgm:pt modelId="{C7C4C2E3-97D2-40C6-94A1-EB0F2B7F886B}">
      <dgm:prSet/>
      <dgm:spPr/>
      <dgm:t>
        <a:bodyPr/>
        <a:lstStyle/>
        <a:p>
          <a:r>
            <a:rPr lang="uk-UA" dirty="0" smtClean="0"/>
            <a:t> Багатодітні сім’ї</a:t>
          </a:r>
          <a:endParaRPr lang="uk-UA" dirty="0"/>
        </a:p>
      </dgm:t>
    </dgm:pt>
    <dgm:pt modelId="{97ADCF0B-4F28-45AE-A160-3A701146EE47}" type="parTrans" cxnId="{CCA6F532-E9E9-4B51-AAE4-DA700502AF6B}">
      <dgm:prSet/>
      <dgm:spPr/>
      <dgm:t>
        <a:bodyPr/>
        <a:lstStyle/>
        <a:p>
          <a:endParaRPr lang="uk-UA"/>
        </a:p>
      </dgm:t>
    </dgm:pt>
    <dgm:pt modelId="{403DDEFC-48A7-460B-B66C-F06A2620160D}" type="sibTrans" cxnId="{CCA6F532-E9E9-4B51-AAE4-DA700502AF6B}">
      <dgm:prSet/>
      <dgm:spPr/>
      <dgm:t>
        <a:bodyPr/>
        <a:lstStyle/>
        <a:p>
          <a:endParaRPr lang="uk-UA"/>
        </a:p>
      </dgm:t>
    </dgm:pt>
    <dgm:pt modelId="{BCB60FBD-9A02-47FE-8F54-9CED329B356F}">
      <dgm:prSet/>
      <dgm:spPr/>
      <dgm:t>
        <a:bodyPr/>
        <a:lstStyle/>
        <a:p>
          <a:r>
            <a:rPr lang="uk-UA" dirty="0" smtClean="0"/>
            <a:t>Особи, які мають статус “ Дитина війни ”</a:t>
          </a:r>
          <a:endParaRPr lang="uk-UA" dirty="0"/>
        </a:p>
      </dgm:t>
    </dgm:pt>
    <dgm:pt modelId="{EE689FEF-A61F-4090-9A26-FECB73434E22}" type="parTrans" cxnId="{22230991-A272-4B4C-9472-4E11FD09FD9E}">
      <dgm:prSet/>
      <dgm:spPr/>
      <dgm:t>
        <a:bodyPr/>
        <a:lstStyle/>
        <a:p>
          <a:endParaRPr lang="uk-UA"/>
        </a:p>
      </dgm:t>
    </dgm:pt>
    <dgm:pt modelId="{520B8B5B-D1B3-4374-B81B-26E263E08984}" type="sibTrans" cxnId="{22230991-A272-4B4C-9472-4E11FD09FD9E}">
      <dgm:prSet/>
      <dgm:spPr/>
      <dgm:t>
        <a:bodyPr/>
        <a:lstStyle/>
        <a:p>
          <a:endParaRPr lang="uk-UA"/>
        </a:p>
      </dgm:t>
    </dgm:pt>
    <dgm:pt modelId="{D5CD456F-224F-4CAC-98C9-1177EE2F94DB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/>
            <a:t>10 561</a:t>
          </a:r>
          <a:endParaRPr lang="uk-UA" b="1" dirty="0"/>
        </a:p>
      </dgm:t>
    </dgm:pt>
    <dgm:pt modelId="{1D194AA2-D06F-4D73-99B4-749D150868FE}" type="parTrans" cxnId="{3190EF3F-A3FD-4998-ADB7-485B2D045FA2}">
      <dgm:prSet/>
      <dgm:spPr/>
      <dgm:t>
        <a:bodyPr/>
        <a:lstStyle/>
        <a:p>
          <a:endParaRPr lang="uk-UA"/>
        </a:p>
      </dgm:t>
    </dgm:pt>
    <dgm:pt modelId="{66675863-BC45-4DAD-90B5-3A8EC86B9875}" type="sibTrans" cxnId="{3190EF3F-A3FD-4998-ADB7-485B2D045FA2}">
      <dgm:prSet/>
      <dgm:spPr/>
      <dgm:t>
        <a:bodyPr/>
        <a:lstStyle/>
        <a:p>
          <a:endParaRPr lang="uk-UA"/>
        </a:p>
      </dgm:t>
    </dgm:pt>
    <dgm:pt modelId="{67D36A62-4919-40FD-BE3F-2E689138A482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b="1" dirty="0" smtClean="0"/>
            <a:t>534</a:t>
          </a:r>
          <a:endParaRPr lang="uk-UA" b="1" dirty="0"/>
        </a:p>
      </dgm:t>
    </dgm:pt>
    <dgm:pt modelId="{E6AB8589-1687-42BB-ACF4-24520D4CD9B7}" type="parTrans" cxnId="{4441938A-A419-45BD-B84C-19F99E10D381}">
      <dgm:prSet/>
      <dgm:spPr/>
      <dgm:t>
        <a:bodyPr/>
        <a:lstStyle/>
        <a:p>
          <a:endParaRPr lang="uk-UA"/>
        </a:p>
      </dgm:t>
    </dgm:pt>
    <dgm:pt modelId="{D70FEBDF-B1D3-4F31-ABF2-3C349A54C04E}" type="sibTrans" cxnId="{4441938A-A419-45BD-B84C-19F99E10D381}">
      <dgm:prSet/>
      <dgm:spPr/>
      <dgm:t>
        <a:bodyPr/>
        <a:lstStyle/>
        <a:p>
          <a:endParaRPr lang="uk-UA"/>
        </a:p>
      </dgm:t>
    </dgm:pt>
    <dgm:pt modelId="{52DE5657-8355-44B9-A138-2B7A7B24F541}" type="pres">
      <dgm:prSet presAssocID="{CEFCCB9F-6F22-4259-B9FC-D1F333566B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5979261-56A5-4989-BEDF-00FD7C3F1394}" type="pres">
      <dgm:prSet presAssocID="{E1546363-B57E-470F-B054-253B27DCFE6F}" presName="linNode" presStyleCnt="0"/>
      <dgm:spPr/>
    </dgm:pt>
    <dgm:pt modelId="{C2754FD2-54E4-49FA-AC26-8153DB221507}" type="pres">
      <dgm:prSet presAssocID="{E1546363-B57E-470F-B054-253B27DCFE6F}" presName="parentText" presStyleLbl="node1" presStyleIdx="0" presStyleCnt="8" custScaleX="6460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0A3106-E49A-4A41-8C17-86D5C8967D88}" type="pres">
      <dgm:prSet presAssocID="{E1546363-B57E-470F-B054-253B27DCFE6F}" presName="descendantText" presStyleLbl="alignAccFollowNode1" presStyleIdx="0" presStyleCnt="8" custScaleX="12144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FB59E9-1E9B-4B98-9E43-F3D38D53A5A7}" type="pres">
      <dgm:prSet presAssocID="{85DCA5F7-4E09-437B-8776-DEEBC18E8CE2}" presName="sp" presStyleCnt="0"/>
      <dgm:spPr/>
    </dgm:pt>
    <dgm:pt modelId="{370E6E5D-F804-4278-A80B-16875354FE41}" type="pres">
      <dgm:prSet presAssocID="{FC71AC2D-8003-45A1-B501-7197AF4188D1}" presName="linNode" presStyleCnt="0"/>
      <dgm:spPr/>
    </dgm:pt>
    <dgm:pt modelId="{450EC4DE-52FD-4A39-8E68-ACA74FD92FC7}" type="pres">
      <dgm:prSet presAssocID="{FC71AC2D-8003-45A1-B501-7197AF4188D1}" presName="parentText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D070C7-40EF-4C00-80CB-EFDE6B9FA544}" type="pres">
      <dgm:prSet presAssocID="{FC71AC2D-8003-45A1-B501-7197AF4188D1}" presName="descendantText" presStyleLbl="alignAccFollowNode1" presStyleIdx="1" presStyleCnt="8" custScaleX="1872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365748-F8D8-4EF6-8B5B-BEBD367BC7A7}" type="pres">
      <dgm:prSet presAssocID="{9B461D68-5A5E-4ABF-8B1D-766C656A2A7D}" presName="sp" presStyleCnt="0"/>
      <dgm:spPr/>
    </dgm:pt>
    <dgm:pt modelId="{9CB209AC-EEC2-4822-9585-3D66769DC129}" type="pres">
      <dgm:prSet presAssocID="{B290EDE0-0FB7-4E33-B551-E4227C7FEBCD}" presName="linNode" presStyleCnt="0"/>
      <dgm:spPr/>
    </dgm:pt>
    <dgm:pt modelId="{8A6745AD-E284-451E-BE5D-327DAB5D0281}" type="pres">
      <dgm:prSet presAssocID="{B290EDE0-0FB7-4E33-B551-E4227C7FEBCD}" presName="parentText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F0244C-1127-4FC2-9688-5F90C4A4CFF2}" type="pres">
      <dgm:prSet presAssocID="{B290EDE0-0FB7-4E33-B551-E4227C7FEBCD}" presName="descendantText" presStyleLbl="alignAccFollowNode1" presStyleIdx="2" presStyleCnt="8" custScaleX="188556" custScaleY="14975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C46D83-B6DF-4A52-B3F7-43FB532972CC}" type="pres">
      <dgm:prSet presAssocID="{7E9ECA01-5651-4A51-958A-F714B53B636B}" presName="sp" presStyleCnt="0"/>
      <dgm:spPr/>
    </dgm:pt>
    <dgm:pt modelId="{1353B235-74C8-4B33-BAF7-1B98A6F69AF3}" type="pres">
      <dgm:prSet presAssocID="{7747AEC9-0D66-413C-9DD8-FB281CE39413}" presName="linNode" presStyleCnt="0"/>
      <dgm:spPr/>
    </dgm:pt>
    <dgm:pt modelId="{DE9F3AF9-CB8D-4879-84C4-633BF63BB4D8}" type="pres">
      <dgm:prSet presAssocID="{7747AEC9-0D66-413C-9DD8-FB281CE39413}" presName="parentText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F7B60E-BBAF-4486-A07D-3E220B6FBC87}" type="pres">
      <dgm:prSet presAssocID="{7747AEC9-0D66-413C-9DD8-FB281CE39413}" presName="descendantText" presStyleLbl="alignAccFollowNode1" presStyleIdx="3" presStyleCnt="8" custScaleX="188320" custScaleY="11687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698214A-9029-47A4-8242-92512E577617}" type="pres">
      <dgm:prSet presAssocID="{A3B3EC0D-F8FE-4F70-AD58-2C3797E8C6A8}" presName="sp" presStyleCnt="0"/>
      <dgm:spPr/>
    </dgm:pt>
    <dgm:pt modelId="{403259B6-EE59-4035-BBB5-69AF45A1B7B0}" type="pres">
      <dgm:prSet presAssocID="{016493BC-77F0-4F53-A54A-C68A2DE6C50E}" presName="linNode" presStyleCnt="0"/>
      <dgm:spPr/>
    </dgm:pt>
    <dgm:pt modelId="{16E1EE33-3FFC-4F60-96BB-E7179A33CA49}" type="pres">
      <dgm:prSet presAssocID="{016493BC-77F0-4F53-A54A-C68A2DE6C50E}" presName="parentText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025E82-C969-4AFB-912B-0695439A76A6}" type="pres">
      <dgm:prSet presAssocID="{016493BC-77F0-4F53-A54A-C68A2DE6C50E}" presName="descendantText" presStyleLbl="alignAccFollowNode1" presStyleIdx="4" presStyleCnt="8" custScaleX="187271" custScaleY="1359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CE13F9-5F10-46E7-B1FF-7214939E91CB}" type="pres">
      <dgm:prSet presAssocID="{CEA528C9-8490-4C52-A2CF-45F0D6343243}" presName="sp" presStyleCnt="0"/>
      <dgm:spPr/>
    </dgm:pt>
    <dgm:pt modelId="{463FA12A-93A5-44E1-923F-5C54990B3628}" type="pres">
      <dgm:prSet presAssocID="{D5CD456F-224F-4CAC-98C9-1177EE2F94DB}" presName="linNode" presStyleCnt="0"/>
      <dgm:spPr/>
    </dgm:pt>
    <dgm:pt modelId="{702EEA73-76F1-4E9A-9C70-68B4F561CD30}" type="pres">
      <dgm:prSet presAssocID="{D5CD456F-224F-4CAC-98C9-1177EE2F94DB}" presName="parentText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F45041-B1D4-40FD-9B91-BE2F168E4819}" type="pres">
      <dgm:prSet presAssocID="{D5CD456F-224F-4CAC-98C9-1177EE2F94DB}" presName="descendantText" presStyleLbl="alignAccFollowNode1" presStyleIdx="5" presStyleCnt="8" custScaleX="1857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2595A7-C06E-402E-A593-70663E23884A}" type="pres">
      <dgm:prSet presAssocID="{66675863-BC45-4DAD-90B5-3A8EC86B9875}" presName="sp" presStyleCnt="0"/>
      <dgm:spPr/>
    </dgm:pt>
    <dgm:pt modelId="{FEA1CB32-2B63-4273-85FF-140EDD9B616C}" type="pres">
      <dgm:prSet presAssocID="{7B4E15B1-87FA-4168-B286-857A66A2CF4E}" presName="linNode" presStyleCnt="0"/>
      <dgm:spPr/>
    </dgm:pt>
    <dgm:pt modelId="{BB79B260-EC5E-47E8-8A91-1581453F99A4}" type="pres">
      <dgm:prSet presAssocID="{7B4E15B1-87FA-4168-B286-857A66A2CF4E}" presName="parentText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C7E125-F039-401C-AC01-3E4A03B2ED2C}" type="pres">
      <dgm:prSet presAssocID="{7B4E15B1-87FA-4168-B286-857A66A2CF4E}" presName="descendantText" presStyleLbl="alignAccFollowNode1" presStyleIdx="6" presStyleCnt="8" custScaleX="1857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97C8DB-3E77-4AA3-AFBA-806BDFCF34B9}" type="pres">
      <dgm:prSet presAssocID="{1F87FE0D-719C-4334-8115-61D50F60A490}" presName="sp" presStyleCnt="0"/>
      <dgm:spPr/>
    </dgm:pt>
    <dgm:pt modelId="{029470C9-496B-436E-9298-1CF8FE1F61BF}" type="pres">
      <dgm:prSet presAssocID="{67D36A62-4919-40FD-BE3F-2E689138A482}" presName="linNode" presStyleCnt="0"/>
      <dgm:spPr/>
    </dgm:pt>
    <dgm:pt modelId="{F436F7FF-9A53-444B-9BF1-FA5CE365BDEB}" type="pres">
      <dgm:prSet presAssocID="{67D36A62-4919-40FD-BE3F-2E689138A482}" presName="parentText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F6F4DF-9182-454E-881A-E0DEA0F08B96}" type="pres">
      <dgm:prSet presAssocID="{67D36A62-4919-40FD-BE3F-2E689138A482}" presName="descendantText" presStyleLbl="alignAccFollowNode1" presStyleIdx="7" presStyleCnt="8" custScaleX="1857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63AD8DC-E242-47D4-9FAA-69C0017AF128}" type="presOf" srcId="{B290EDE0-0FB7-4E33-B551-E4227C7FEBCD}" destId="{8A6745AD-E284-451E-BE5D-327DAB5D0281}" srcOrd="0" destOrd="0" presId="urn:microsoft.com/office/officeart/2005/8/layout/vList5"/>
    <dgm:cxn modelId="{E1DC4411-6FD2-4FA1-A0A2-AE1F9468EE5E}" type="presOf" srcId="{67D36A62-4919-40FD-BE3F-2E689138A482}" destId="{F436F7FF-9A53-444B-9BF1-FA5CE365BDEB}" srcOrd="0" destOrd="0" presId="urn:microsoft.com/office/officeart/2005/8/layout/vList5"/>
    <dgm:cxn modelId="{3D6AD73D-4FE9-4994-A7E4-4D461EA55B63}" type="presOf" srcId="{8DF5EDE0-E6AD-4945-B957-681BD539C7EC}" destId="{22F7B60E-BBAF-4486-A07D-3E220B6FBC87}" srcOrd="0" destOrd="0" presId="urn:microsoft.com/office/officeart/2005/8/layout/vList5"/>
    <dgm:cxn modelId="{22504549-65D5-4C27-A54E-041F7E5C931B}" type="presOf" srcId="{7B4E15B1-87FA-4168-B286-857A66A2CF4E}" destId="{BB79B260-EC5E-47E8-8A91-1581453F99A4}" srcOrd="0" destOrd="0" presId="urn:microsoft.com/office/officeart/2005/8/layout/vList5"/>
    <dgm:cxn modelId="{4441938A-A419-45BD-B84C-19F99E10D381}" srcId="{CEFCCB9F-6F22-4259-B9FC-D1F333566B31}" destId="{67D36A62-4919-40FD-BE3F-2E689138A482}" srcOrd="7" destOrd="0" parTransId="{E6AB8589-1687-42BB-ACF4-24520D4CD9B7}" sibTransId="{D70FEBDF-B1D3-4F31-ABF2-3C349A54C04E}"/>
    <dgm:cxn modelId="{F7C209AC-CEBC-4466-A326-B98EA28F3980}" type="presOf" srcId="{D5CD456F-224F-4CAC-98C9-1177EE2F94DB}" destId="{702EEA73-76F1-4E9A-9C70-68B4F561CD30}" srcOrd="0" destOrd="0" presId="urn:microsoft.com/office/officeart/2005/8/layout/vList5"/>
    <dgm:cxn modelId="{532A5399-D365-4BC5-9159-5FAEC38E41D9}" type="presOf" srcId="{C7C4C2E3-97D2-40C6-94A1-EB0F2B7F886B}" destId="{05F6F4DF-9182-454E-881A-E0DEA0F08B96}" srcOrd="0" destOrd="0" presId="urn:microsoft.com/office/officeart/2005/8/layout/vList5"/>
    <dgm:cxn modelId="{32E53002-EC6E-47C4-B303-50A421C73343}" srcId="{CEFCCB9F-6F22-4259-B9FC-D1F333566B31}" destId="{B290EDE0-0FB7-4E33-B551-E4227C7FEBCD}" srcOrd="2" destOrd="0" parTransId="{D6F6B773-89F4-42DF-B47D-67AE67F1320B}" sibTransId="{7E9ECA01-5651-4A51-958A-F714B53B636B}"/>
    <dgm:cxn modelId="{EC761677-80AC-4731-B065-CCA51414CF35}" type="presOf" srcId="{BCB60FBD-9A02-47FE-8F54-9CED329B356F}" destId="{D5F45041-B1D4-40FD-9B91-BE2F168E4819}" srcOrd="0" destOrd="0" presId="urn:microsoft.com/office/officeart/2005/8/layout/vList5"/>
    <dgm:cxn modelId="{F815233D-0A43-4794-9BAF-84E2E6E5CA80}" srcId="{CEFCCB9F-6F22-4259-B9FC-D1F333566B31}" destId="{E1546363-B57E-470F-B054-253B27DCFE6F}" srcOrd="0" destOrd="0" parTransId="{A20B0938-269E-48B1-81E8-F5A37479D141}" sibTransId="{85DCA5F7-4E09-437B-8776-DEEBC18E8CE2}"/>
    <dgm:cxn modelId="{0D9A2A36-11B7-45AA-BBE0-75C17DB84276}" srcId="{B290EDE0-0FB7-4E33-B551-E4227C7FEBCD}" destId="{617D2F5A-A952-4D14-8923-AB62D464D55C}" srcOrd="0" destOrd="0" parTransId="{30C1E93C-E5A4-412D-9AA0-7B4A79A8A402}" sibTransId="{2589BAA9-C5B5-4047-A195-9D9674F0A743}"/>
    <dgm:cxn modelId="{0E997345-CC87-4A7C-A11A-2540C1EE8B7D}" srcId="{CEFCCB9F-6F22-4259-B9FC-D1F333566B31}" destId="{7747AEC9-0D66-413C-9DD8-FB281CE39413}" srcOrd="3" destOrd="0" parTransId="{5201B124-B8FB-4206-B6F3-BE9C3A8D6AD4}" sibTransId="{A3B3EC0D-F8FE-4F70-AD58-2C3797E8C6A8}"/>
    <dgm:cxn modelId="{A4FACAB7-7F0E-4489-9A8E-50D320F6084D}" type="presOf" srcId="{97AD9730-2B41-4183-8EF4-78F49C61F593}" destId="{74C7E125-F039-401C-AC01-3E4A03B2ED2C}" srcOrd="0" destOrd="0" presId="urn:microsoft.com/office/officeart/2005/8/layout/vList5"/>
    <dgm:cxn modelId="{A23C990C-6E97-4B50-A47D-EEBED6D1B2AB}" srcId="{FC71AC2D-8003-45A1-B501-7197AF4188D1}" destId="{B22CC240-5824-4F5D-B8B0-1CF3B738936B}" srcOrd="0" destOrd="0" parTransId="{46807FF6-836B-44CE-96D5-1F6FCAAD4970}" sibTransId="{3A593F41-CA3C-4167-B1BC-6F1A35ECB130}"/>
    <dgm:cxn modelId="{3E99F56A-14D6-4E7C-9EF3-6FB9D7B4A76D}" srcId="{CEFCCB9F-6F22-4259-B9FC-D1F333566B31}" destId="{FC71AC2D-8003-45A1-B501-7197AF4188D1}" srcOrd="1" destOrd="0" parTransId="{AA709DEB-DA1B-4C81-8831-07549C695B41}" sibTransId="{9B461D68-5A5E-4ABF-8B1D-766C656A2A7D}"/>
    <dgm:cxn modelId="{BAFB765D-A62C-47B5-9321-46BE944B1F74}" type="presOf" srcId="{FC71AC2D-8003-45A1-B501-7197AF4188D1}" destId="{450EC4DE-52FD-4A39-8E68-ACA74FD92FC7}" srcOrd="0" destOrd="0" presId="urn:microsoft.com/office/officeart/2005/8/layout/vList5"/>
    <dgm:cxn modelId="{3190EF3F-A3FD-4998-ADB7-485B2D045FA2}" srcId="{CEFCCB9F-6F22-4259-B9FC-D1F333566B31}" destId="{D5CD456F-224F-4CAC-98C9-1177EE2F94DB}" srcOrd="5" destOrd="0" parTransId="{1D194AA2-D06F-4D73-99B4-749D150868FE}" sibTransId="{66675863-BC45-4DAD-90B5-3A8EC86B9875}"/>
    <dgm:cxn modelId="{C2258599-1ABC-4CB2-834E-78D52582F7B2}" srcId="{7747AEC9-0D66-413C-9DD8-FB281CE39413}" destId="{8DF5EDE0-E6AD-4945-B957-681BD539C7EC}" srcOrd="0" destOrd="0" parTransId="{B9B8DEB0-2EC8-48AD-86EC-E0054DBDFC6B}" sibTransId="{2654ECD5-65AF-4DBA-9C1C-82EAEAED580C}"/>
    <dgm:cxn modelId="{5703E1FF-7B3B-4C44-967A-27DBA040CB44}" srcId="{CEFCCB9F-6F22-4259-B9FC-D1F333566B31}" destId="{016493BC-77F0-4F53-A54A-C68A2DE6C50E}" srcOrd="4" destOrd="0" parTransId="{0F8E1669-D2E5-41E4-8463-32D212AABBD9}" sibTransId="{CEA528C9-8490-4C52-A2CF-45F0D6343243}"/>
    <dgm:cxn modelId="{34CC2677-F697-4B62-AA8B-9B6B9C466A85}" type="presOf" srcId="{016493BC-77F0-4F53-A54A-C68A2DE6C50E}" destId="{16E1EE33-3FFC-4F60-96BB-E7179A33CA49}" srcOrd="0" destOrd="0" presId="urn:microsoft.com/office/officeart/2005/8/layout/vList5"/>
    <dgm:cxn modelId="{5F062D13-4FD5-403F-9DBF-9931830620FF}" type="presOf" srcId="{6D85F7AE-0B93-4F78-BAB5-080862F0A5B8}" destId="{000A3106-E49A-4A41-8C17-86D5C8967D88}" srcOrd="0" destOrd="0" presId="urn:microsoft.com/office/officeart/2005/8/layout/vList5"/>
    <dgm:cxn modelId="{C40035D2-8E08-4773-AB29-440030EA8EC7}" type="presOf" srcId="{7747AEC9-0D66-413C-9DD8-FB281CE39413}" destId="{DE9F3AF9-CB8D-4879-84C4-633BF63BB4D8}" srcOrd="0" destOrd="0" presId="urn:microsoft.com/office/officeart/2005/8/layout/vList5"/>
    <dgm:cxn modelId="{651CECE3-F12B-4C3F-B3B4-8836538A8900}" srcId="{E1546363-B57E-470F-B054-253B27DCFE6F}" destId="{6D85F7AE-0B93-4F78-BAB5-080862F0A5B8}" srcOrd="0" destOrd="0" parTransId="{53531682-11B4-4CC5-AC01-74B4F4F1326E}" sibTransId="{9E827580-5E46-43D2-846E-1426FB8194B1}"/>
    <dgm:cxn modelId="{B73B2621-74CF-4725-8D9E-5CAC7450DB6B}" type="presOf" srcId="{B22CC240-5824-4F5D-B8B0-1CF3B738936B}" destId="{9BD070C7-40EF-4C00-80CB-EFDE6B9FA544}" srcOrd="0" destOrd="0" presId="urn:microsoft.com/office/officeart/2005/8/layout/vList5"/>
    <dgm:cxn modelId="{EB833DF4-0054-4407-878D-D89BA6AD54DC}" type="presOf" srcId="{CEFCCB9F-6F22-4259-B9FC-D1F333566B31}" destId="{52DE5657-8355-44B9-A138-2B7A7B24F541}" srcOrd="0" destOrd="0" presId="urn:microsoft.com/office/officeart/2005/8/layout/vList5"/>
    <dgm:cxn modelId="{8C9EE977-C793-43A7-8682-860066BB284E}" srcId="{016493BC-77F0-4F53-A54A-C68A2DE6C50E}" destId="{99D55EDC-4117-4482-A82D-E89FFE52454B}" srcOrd="0" destOrd="0" parTransId="{03E53493-9824-4FDD-859A-8C287661B86B}" sibTransId="{8AFC9A99-4B67-4BC7-8D7B-B15CC8C51190}"/>
    <dgm:cxn modelId="{85BB6FA5-9F19-439A-9F46-8B7B64C7EE4D}" type="presOf" srcId="{99D55EDC-4117-4482-A82D-E89FFE52454B}" destId="{55025E82-C969-4AFB-912B-0695439A76A6}" srcOrd="0" destOrd="0" presId="urn:microsoft.com/office/officeart/2005/8/layout/vList5"/>
    <dgm:cxn modelId="{8D15E674-9366-4ED6-9E61-1428C27FC1F9}" type="presOf" srcId="{E1546363-B57E-470F-B054-253B27DCFE6F}" destId="{C2754FD2-54E4-49FA-AC26-8153DB221507}" srcOrd="0" destOrd="0" presId="urn:microsoft.com/office/officeart/2005/8/layout/vList5"/>
    <dgm:cxn modelId="{D7F24D77-B0CE-4E4A-A350-EEBDD6C38C63}" srcId="{7B4E15B1-87FA-4168-B286-857A66A2CF4E}" destId="{97AD9730-2B41-4183-8EF4-78F49C61F593}" srcOrd="0" destOrd="0" parTransId="{8698A13E-6CA2-442E-9250-E002E9A5CE0E}" sibTransId="{BE6B4C20-178B-4C53-8083-392E5EBCC27C}"/>
    <dgm:cxn modelId="{859C33FF-A374-496E-9D1B-15FD27BA9434}" srcId="{CEFCCB9F-6F22-4259-B9FC-D1F333566B31}" destId="{7B4E15B1-87FA-4168-B286-857A66A2CF4E}" srcOrd="6" destOrd="0" parTransId="{A758A93D-F305-4CBB-8079-70E5D32534B2}" sibTransId="{1F87FE0D-719C-4334-8115-61D50F60A490}"/>
    <dgm:cxn modelId="{22230991-A272-4B4C-9472-4E11FD09FD9E}" srcId="{D5CD456F-224F-4CAC-98C9-1177EE2F94DB}" destId="{BCB60FBD-9A02-47FE-8F54-9CED329B356F}" srcOrd="0" destOrd="0" parTransId="{EE689FEF-A61F-4090-9A26-FECB73434E22}" sibTransId="{520B8B5B-D1B3-4374-B81B-26E263E08984}"/>
    <dgm:cxn modelId="{CCA6F532-E9E9-4B51-AAE4-DA700502AF6B}" srcId="{67D36A62-4919-40FD-BE3F-2E689138A482}" destId="{C7C4C2E3-97D2-40C6-94A1-EB0F2B7F886B}" srcOrd="0" destOrd="0" parTransId="{97ADCF0B-4F28-45AE-A160-3A701146EE47}" sibTransId="{403DDEFC-48A7-460B-B66C-F06A2620160D}"/>
    <dgm:cxn modelId="{31AB2169-01FD-4675-8F72-7F9ACE8DD01D}" type="presOf" srcId="{617D2F5A-A952-4D14-8923-AB62D464D55C}" destId="{39F0244C-1127-4FC2-9688-5F90C4A4CFF2}" srcOrd="0" destOrd="0" presId="urn:microsoft.com/office/officeart/2005/8/layout/vList5"/>
    <dgm:cxn modelId="{DB1E31BD-9789-4EF5-B85D-4008ACCB9606}" type="presParOf" srcId="{52DE5657-8355-44B9-A138-2B7A7B24F541}" destId="{25979261-56A5-4989-BEDF-00FD7C3F1394}" srcOrd="0" destOrd="0" presId="urn:microsoft.com/office/officeart/2005/8/layout/vList5"/>
    <dgm:cxn modelId="{16B28099-37DE-4E6C-A688-2C4BB5AC2652}" type="presParOf" srcId="{25979261-56A5-4989-BEDF-00FD7C3F1394}" destId="{C2754FD2-54E4-49FA-AC26-8153DB221507}" srcOrd="0" destOrd="0" presId="urn:microsoft.com/office/officeart/2005/8/layout/vList5"/>
    <dgm:cxn modelId="{68E42C3E-755F-4E42-B531-3BC7C5469145}" type="presParOf" srcId="{25979261-56A5-4989-BEDF-00FD7C3F1394}" destId="{000A3106-E49A-4A41-8C17-86D5C8967D88}" srcOrd="1" destOrd="0" presId="urn:microsoft.com/office/officeart/2005/8/layout/vList5"/>
    <dgm:cxn modelId="{C992C184-3F41-405F-AA27-FDB292BD6678}" type="presParOf" srcId="{52DE5657-8355-44B9-A138-2B7A7B24F541}" destId="{FBFB59E9-1E9B-4B98-9E43-F3D38D53A5A7}" srcOrd="1" destOrd="0" presId="urn:microsoft.com/office/officeart/2005/8/layout/vList5"/>
    <dgm:cxn modelId="{D4FFB3A2-F38B-4E06-A707-03BD771E07AA}" type="presParOf" srcId="{52DE5657-8355-44B9-A138-2B7A7B24F541}" destId="{370E6E5D-F804-4278-A80B-16875354FE41}" srcOrd="2" destOrd="0" presId="urn:microsoft.com/office/officeart/2005/8/layout/vList5"/>
    <dgm:cxn modelId="{F4E5A36E-C920-4E9C-A652-582DC2BB22C4}" type="presParOf" srcId="{370E6E5D-F804-4278-A80B-16875354FE41}" destId="{450EC4DE-52FD-4A39-8E68-ACA74FD92FC7}" srcOrd="0" destOrd="0" presId="urn:microsoft.com/office/officeart/2005/8/layout/vList5"/>
    <dgm:cxn modelId="{6E1CF20C-65B2-4294-964E-E7880F1DF5E6}" type="presParOf" srcId="{370E6E5D-F804-4278-A80B-16875354FE41}" destId="{9BD070C7-40EF-4C00-80CB-EFDE6B9FA544}" srcOrd="1" destOrd="0" presId="urn:microsoft.com/office/officeart/2005/8/layout/vList5"/>
    <dgm:cxn modelId="{4217CBA1-8BFE-44F0-895F-8354B3E83730}" type="presParOf" srcId="{52DE5657-8355-44B9-A138-2B7A7B24F541}" destId="{83365748-F8D8-4EF6-8B5B-BEBD367BC7A7}" srcOrd="3" destOrd="0" presId="urn:microsoft.com/office/officeart/2005/8/layout/vList5"/>
    <dgm:cxn modelId="{ECC6A07C-C771-47A4-AE30-30A38EB6C1F6}" type="presParOf" srcId="{52DE5657-8355-44B9-A138-2B7A7B24F541}" destId="{9CB209AC-EEC2-4822-9585-3D66769DC129}" srcOrd="4" destOrd="0" presId="urn:microsoft.com/office/officeart/2005/8/layout/vList5"/>
    <dgm:cxn modelId="{B066134A-D124-4BF4-B182-F3750B705492}" type="presParOf" srcId="{9CB209AC-EEC2-4822-9585-3D66769DC129}" destId="{8A6745AD-E284-451E-BE5D-327DAB5D0281}" srcOrd="0" destOrd="0" presId="urn:microsoft.com/office/officeart/2005/8/layout/vList5"/>
    <dgm:cxn modelId="{6616E6B4-5D19-46C8-AAA9-0E5D11F661E9}" type="presParOf" srcId="{9CB209AC-EEC2-4822-9585-3D66769DC129}" destId="{39F0244C-1127-4FC2-9688-5F90C4A4CFF2}" srcOrd="1" destOrd="0" presId="urn:microsoft.com/office/officeart/2005/8/layout/vList5"/>
    <dgm:cxn modelId="{7A58C858-9E03-4012-B10A-66BB773508E4}" type="presParOf" srcId="{52DE5657-8355-44B9-A138-2B7A7B24F541}" destId="{10C46D83-B6DF-4A52-B3F7-43FB532972CC}" srcOrd="5" destOrd="0" presId="urn:microsoft.com/office/officeart/2005/8/layout/vList5"/>
    <dgm:cxn modelId="{E3BEF568-861F-4840-9A0A-BF46959DA77F}" type="presParOf" srcId="{52DE5657-8355-44B9-A138-2B7A7B24F541}" destId="{1353B235-74C8-4B33-BAF7-1B98A6F69AF3}" srcOrd="6" destOrd="0" presId="urn:microsoft.com/office/officeart/2005/8/layout/vList5"/>
    <dgm:cxn modelId="{44BC78A0-3268-4244-A38D-4601FBD3F56C}" type="presParOf" srcId="{1353B235-74C8-4B33-BAF7-1B98A6F69AF3}" destId="{DE9F3AF9-CB8D-4879-84C4-633BF63BB4D8}" srcOrd="0" destOrd="0" presId="urn:microsoft.com/office/officeart/2005/8/layout/vList5"/>
    <dgm:cxn modelId="{B2C96296-0A80-45DB-9A31-D72951D54950}" type="presParOf" srcId="{1353B235-74C8-4B33-BAF7-1B98A6F69AF3}" destId="{22F7B60E-BBAF-4486-A07D-3E220B6FBC87}" srcOrd="1" destOrd="0" presId="urn:microsoft.com/office/officeart/2005/8/layout/vList5"/>
    <dgm:cxn modelId="{139777D1-8DEF-4E10-AAF4-6597AF722DE3}" type="presParOf" srcId="{52DE5657-8355-44B9-A138-2B7A7B24F541}" destId="{2698214A-9029-47A4-8242-92512E577617}" srcOrd="7" destOrd="0" presId="urn:microsoft.com/office/officeart/2005/8/layout/vList5"/>
    <dgm:cxn modelId="{6F3681F3-ACF9-4660-A339-7C81B2F6F73B}" type="presParOf" srcId="{52DE5657-8355-44B9-A138-2B7A7B24F541}" destId="{403259B6-EE59-4035-BBB5-69AF45A1B7B0}" srcOrd="8" destOrd="0" presId="urn:microsoft.com/office/officeart/2005/8/layout/vList5"/>
    <dgm:cxn modelId="{362B4E0D-B909-4CD5-B672-E0E0B3C4D742}" type="presParOf" srcId="{403259B6-EE59-4035-BBB5-69AF45A1B7B0}" destId="{16E1EE33-3FFC-4F60-96BB-E7179A33CA49}" srcOrd="0" destOrd="0" presId="urn:microsoft.com/office/officeart/2005/8/layout/vList5"/>
    <dgm:cxn modelId="{737E86B4-EB79-4F59-A0BD-90EEC9156737}" type="presParOf" srcId="{403259B6-EE59-4035-BBB5-69AF45A1B7B0}" destId="{55025E82-C969-4AFB-912B-0695439A76A6}" srcOrd="1" destOrd="0" presId="urn:microsoft.com/office/officeart/2005/8/layout/vList5"/>
    <dgm:cxn modelId="{DAF5BA19-07E8-4D30-A1A2-96488C3A1613}" type="presParOf" srcId="{52DE5657-8355-44B9-A138-2B7A7B24F541}" destId="{7BCE13F9-5F10-46E7-B1FF-7214939E91CB}" srcOrd="9" destOrd="0" presId="urn:microsoft.com/office/officeart/2005/8/layout/vList5"/>
    <dgm:cxn modelId="{6448FE08-2D44-4A35-A5A7-EA94DFE69AC5}" type="presParOf" srcId="{52DE5657-8355-44B9-A138-2B7A7B24F541}" destId="{463FA12A-93A5-44E1-923F-5C54990B3628}" srcOrd="10" destOrd="0" presId="urn:microsoft.com/office/officeart/2005/8/layout/vList5"/>
    <dgm:cxn modelId="{32FA80DA-F13A-4096-97E0-45139641320D}" type="presParOf" srcId="{463FA12A-93A5-44E1-923F-5C54990B3628}" destId="{702EEA73-76F1-4E9A-9C70-68B4F561CD30}" srcOrd="0" destOrd="0" presId="urn:microsoft.com/office/officeart/2005/8/layout/vList5"/>
    <dgm:cxn modelId="{2BA84E0E-0F4C-4965-A260-18D95258576B}" type="presParOf" srcId="{463FA12A-93A5-44E1-923F-5C54990B3628}" destId="{D5F45041-B1D4-40FD-9B91-BE2F168E4819}" srcOrd="1" destOrd="0" presId="urn:microsoft.com/office/officeart/2005/8/layout/vList5"/>
    <dgm:cxn modelId="{8717EEB0-DF7C-4475-8C4D-C25A8705FF15}" type="presParOf" srcId="{52DE5657-8355-44B9-A138-2B7A7B24F541}" destId="{F42595A7-C06E-402E-A593-70663E23884A}" srcOrd="11" destOrd="0" presId="urn:microsoft.com/office/officeart/2005/8/layout/vList5"/>
    <dgm:cxn modelId="{96B4E3B5-327B-4E42-907C-921AE2DD7641}" type="presParOf" srcId="{52DE5657-8355-44B9-A138-2B7A7B24F541}" destId="{FEA1CB32-2B63-4273-85FF-140EDD9B616C}" srcOrd="12" destOrd="0" presId="urn:microsoft.com/office/officeart/2005/8/layout/vList5"/>
    <dgm:cxn modelId="{0FAF165A-ADEA-4224-907D-720C51767250}" type="presParOf" srcId="{FEA1CB32-2B63-4273-85FF-140EDD9B616C}" destId="{BB79B260-EC5E-47E8-8A91-1581453F99A4}" srcOrd="0" destOrd="0" presId="urn:microsoft.com/office/officeart/2005/8/layout/vList5"/>
    <dgm:cxn modelId="{624F5721-6C2F-4458-A42E-6FBB9E05DDF9}" type="presParOf" srcId="{FEA1CB32-2B63-4273-85FF-140EDD9B616C}" destId="{74C7E125-F039-401C-AC01-3E4A03B2ED2C}" srcOrd="1" destOrd="0" presId="urn:microsoft.com/office/officeart/2005/8/layout/vList5"/>
    <dgm:cxn modelId="{499CA318-6C7D-4AEC-AC87-482B2C7F13A7}" type="presParOf" srcId="{52DE5657-8355-44B9-A138-2B7A7B24F541}" destId="{5C97C8DB-3E77-4AA3-AFBA-806BDFCF34B9}" srcOrd="13" destOrd="0" presId="urn:microsoft.com/office/officeart/2005/8/layout/vList5"/>
    <dgm:cxn modelId="{CEFA0948-C3D8-41C5-B858-AAE1B5573BD2}" type="presParOf" srcId="{52DE5657-8355-44B9-A138-2B7A7B24F541}" destId="{029470C9-496B-436E-9298-1CF8FE1F61BF}" srcOrd="14" destOrd="0" presId="urn:microsoft.com/office/officeart/2005/8/layout/vList5"/>
    <dgm:cxn modelId="{A915AA8C-8DE4-46EA-9C25-400EE2D6BAF1}" type="presParOf" srcId="{029470C9-496B-436E-9298-1CF8FE1F61BF}" destId="{F436F7FF-9A53-444B-9BF1-FA5CE365BDEB}" srcOrd="0" destOrd="0" presId="urn:microsoft.com/office/officeart/2005/8/layout/vList5"/>
    <dgm:cxn modelId="{3BA623AA-F526-4569-9BF5-7B15D4A92211}" type="presParOf" srcId="{029470C9-496B-436E-9298-1CF8FE1F61BF}" destId="{05F6F4DF-9182-454E-881A-E0DEA0F08B96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4F7853-60B1-46AA-B5CE-0BF8974C7FC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D9F147-C103-4984-AA9F-4437D691B9AB}">
      <dgm:prSet phldrT="[Текст]" custT="1"/>
      <dgm:spPr>
        <a:solidFill>
          <a:srgbClr val="F1DEAD"/>
        </a:solidFill>
      </dgm:spPr>
      <dgm:t>
        <a:bodyPr/>
        <a:lstStyle/>
        <a:p>
          <a:r>
            <a:rPr lang="uk-UA" sz="3200" dirty="0" smtClean="0">
              <a:solidFill>
                <a:srgbClr val="1A04A0"/>
              </a:solidFill>
              <a:latin typeface="Times New Roman" pitchFamily="18" charset="0"/>
              <a:cs typeface="Times New Roman" pitchFamily="18" charset="0"/>
            </a:rPr>
            <a:t>АК “ Київенерго ”</a:t>
          </a:r>
          <a:endParaRPr lang="ru-RU" sz="3200" dirty="0">
            <a:solidFill>
              <a:srgbClr val="1A04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086E79F-F9B7-4A32-A6C9-3F8856F94EF2}" type="parTrans" cxnId="{D2A0AFDE-6F38-4C90-A351-F5D21F10D3B1}">
      <dgm:prSet/>
      <dgm:spPr/>
      <dgm:t>
        <a:bodyPr/>
        <a:lstStyle/>
        <a:p>
          <a:endParaRPr lang="ru-RU"/>
        </a:p>
      </dgm:t>
    </dgm:pt>
    <dgm:pt modelId="{ADCDFF31-491A-40B9-8945-5F8B51643EFC}" type="sibTrans" cxnId="{D2A0AFDE-6F38-4C90-A351-F5D21F10D3B1}">
      <dgm:prSet/>
      <dgm:spPr/>
      <dgm:t>
        <a:bodyPr/>
        <a:lstStyle/>
        <a:p>
          <a:endParaRPr lang="ru-RU"/>
        </a:p>
      </dgm:t>
    </dgm:pt>
    <dgm:pt modelId="{9DCD98FD-AB53-4856-9FFE-31BC8607171B}">
      <dgm:prSet phldrT="[Текст]" custT="1"/>
      <dgm:spPr>
        <a:solidFill>
          <a:srgbClr val="F1DEAD"/>
        </a:solidFill>
      </dgm:spPr>
      <dgm:t>
        <a:bodyPr/>
        <a:lstStyle/>
        <a:p>
          <a:r>
            <a:rPr lang="uk-UA" sz="3200" dirty="0" err="1" smtClean="0">
              <a:solidFill>
                <a:srgbClr val="1A04A0"/>
              </a:solidFill>
              <a:latin typeface="Times New Roman" pitchFamily="18" charset="0"/>
              <a:cs typeface="Times New Roman" pitchFamily="18" charset="0"/>
            </a:rPr>
            <a:t>ДП</a:t>
          </a:r>
          <a:r>
            <a:rPr lang="uk-UA" sz="3200" dirty="0" smtClean="0">
              <a:solidFill>
                <a:srgbClr val="1A04A0"/>
              </a:solidFill>
              <a:latin typeface="Times New Roman" pitchFamily="18" charset="0"/>
              <a:cs typeface="Times New Roman" pitchFamily="18" charset="0"/>
            </a:rPr>
            <a:t> “ КиївГазЕнерджи ”</a:t>
          </a:r>
          <a:endParaRPr lang="ru-RU" sz="3200" dirty="0">
            <a:solidFill>
              <a:srgbClr val="1A04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36453C-D1A9-4DCB-9836-0C3AD97F5F6F}" type="parTrans" cxnId="{A7969CFB-EC4D-4EE5-8252-366A05D926F8}">
      <dgm:prSet/>
      <dgm:spPr/>
      <dgm:t>
        <a:bodyPr/>
        <a:lstStyle/>
        <a:p>
          <a:endParaRPr lang="ru-RU"/>
        </a:p>
      </dgm:t>
    </dgm:pt>
    <dgm:pt modelId="{96DCFE17-804C-4631-A9A2-FD851958F93E}" type="sibTrans" cxnId="{A7969CFB-EC4D-4EE5-8252-366A05D926F8}">
      <dgm:prSet/>
      <dgm:spPr/>
      <dgm:t>
        <a:bodyPr/>
        <a:lstStyle/>
        <a:p>
          <a:endParaRPr lang="ru-RU"/>
        </a:p>
      </dgm:t>
    </dgm:pt>
    <dgm:pt modelId="{CC37E820-CE45-40CA-A496-82B7EA88140B}">
      <dgm:prSet phldrT="[Текст]" custT="1"/>
      <dgm:spPr>
        <a:solidFill>
          <a:srgbClr val="F1DEAD"/>
        </a:solidFill>
      </dgm:spPr>
      <dgm:t>
        <a:bodyPr/>
        <a:lstStyle/>
        <a:p>
          <a:r>
            <a:rPr lang="uk-UA" sz="2800" dirty="0" err="1" smtClean="0">
              <a:solidFill>
                <a:srgbClr val="1A04A0"/>
              </a:solidFill>
              <a:latin typeface="Times New Roman" pitchFamily="18" charset="0"/>
              <a:cs typeface="Times New Roman" pitchFamily="18" charset="0"/>
            </a:rPr>
            <a:t>КП</a:t>
          </a:r>
          <a:r>
            <a:rPr lang="uk-UA" sz="2800" dirty="0" smtClean="0">
              <a:solidFill>
                <a:srgbClr val="1A04A0"/>
              </a:solidFill>
              <a:latin typeface="Times New Roman" pitchFamily="18" charset="0"/>
              <a:cs typeface="Times New Roman" pitchFamily="18" charset="0"/>
            </a:rPr>
            <a:t> Головний інформаційно-обчислювальний центр</a:t>
          </a:r>
          <a:endParaRPr lang="ru-RU" sz="2800" dirty="0">
            <a:solidFill>
              <a:srgbClr val="1A04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824D3F9-1CFE-4955-BFC2-2E3E774E88F2}" type="parTrans" cxnId="{A16BF862-8A10-47D0-9DF8-E3B8EB59EED5}">
      <dgm:prSet/>
      <dgm:spPr/>
      <dgm:t>
        <a:bodyPr/>
        <a:lstStyle/>
        <a:p>
          <a:endParaRPr lang="ru-RU"/>
        </a:p>
      </dgm:t>
    </dgm:pt>
    <dgm:pt modelId="{4E557D8E-BB2B-466E-B9A2-CD14BC380942}" type="sibTrans" cxnId="{A16BF862-8A10-47D0-9DF8-E3B8EB59EED5}">
      <dgm:prSet/>
      <dgm:spPr/>
      <dgm:t>
        <a:bodyPr/>
        <a:lstStyle/>
        <a:p>
          <a:endParaRPr lang="ru-RU"/>
        </a:p>
      </dgm:t>
    </dgm:pt>
    <dgm:pt modelId="{E7D19478-DF01-4010-9BDC-1AEE498AF690}">
      <dgm:prSet phldrT="[Текст]" custT="1"/>
      <dgm:spPr>
        <a:solidFill>
          <a:srgbClr val="F1DEAD"/>
        </a:solidFill>
      </dgm:spPr>
      <dgm:t>
        <a:bodyPr/>
        <a:lstStyle/>
        <a:p>
          <a:r>
            <a:rPr lang="uk-UA" sz="3200" dirty="0" err="1" smtClean="0">
              <a:solidFill>
                <a:srgbClr val="1A04A0"/>
              </a:solidFill>
              <a:latin typeface="Times New Roman" pitchFamily="18" charset="0"/>
              <a:cs typeface="Times New Roman" pitchFamily="18" charset="0"/>
            </a:rPr>
            <a:t>ПрАТ</a:t>
          </a:r>
          <a:r>
            <a:rPr lang="uk-UA" sz="3200" dirty="0" smtClean="0">
              <a:solidFill>
                <a:srgbClr val="1A04A0"/>
              </a:solidFill>
              <a:latin typeface="Times New Roman" pitchFamily="18" charset="0"/>
              <a:cs typeface="Times New Roman" pitchFamily="18" charset="0"/>
            </a:rPr>
            <a:t> АК “ Київводоканал </a:t>
          </a:r>
          <a:r>
            <a:rPr lang="uk-UA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”</a:t>
          </a:r>
          <a:endParaRPr lang="ru-RU" sz="3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42D06F3-C00A-4673-AB7B-60DFA4A5CD06}" type="parTrans" cxnId="{A5566A33-0D01-4361-8CE6-2099A5F1811E}">
      <dgm:prSet/>
      <dgm:spPr/>
      <dgm:t>
        <a:bodyPr/>
        <a:lstStyle/>
        <a:p>
          <a:endParaRPr lang="ru-RU"/>
        </a:p>
      </dgm:t>
    </dgm:pt>
    <dgm:pt modelId="{34EB78A1-42DE-40B2-BB3D-2C5ECF6F4AB0}" type="sibTrans" cxnId="{A5566A33-0D01-4361-8CE6-2099A5F1811E}">
      <dgm:prSet/>
      <dgm:spPr/>
      <dgm:t>
        <a:bodyPr/>
        <a:lstStyle/>
        <a:p>
          <a:endParaRPr lang="ru-RU"/>
        </a:p>
      </dgm:t>
    </dgm:pt>
    <dgm:pt modelId="{E925A057-96CC-4B6C-93E2-F0EA4D9B59B7}">
      <dgm:prSet phldrT="[Текст]" custT="1"/>
      <dgm:spPr>
        <a:solidFill>
          <a:srgbClr val="F1DEAD"/>
        </a:solidFill>
      </dgm:spPr>
      <dgm:t>
        <a:bodyPr/>
        <a:lstStyle/>
        <a:p>
          <a:r>
            <a:rPr lang="uk-UA" sz="2400" spc="-100" baseline="0" dirty="0" err="1" smtClean="0">
              <a:solidFill>
                <a:srgbClr val="1A04A0"/>
              </a:solidFill>
              <a:latin typeface="Times New Roman" pitchFamily="18" charset="0"/>
              <a:cs typeface="Times New Roman" pitchFamily="18" charset="0"/>
            </a:rPr>
            <a:t>КП</a:t>
          </a:r>
          <a:r>
            <a:rPr lang="uk-UA" sz="2400" spc="-100" baseline="0" dirty="0" smtClean="0">
              <a:solidFill>
                <a:srgbClr val="1A04A0"/>
              </a:solidFill>
              <a:latin typeface="Times New Roman" pitchFamily="18" charset="0"/>
              <a:cs typeface="Times New Roman" pitchFamily="18" charset="0"/>
            </a:rPr>
            <a:t> “ Керуюча компанія з обслуговування житлового фонду Подільського району м. Києва ”</a:t>
          </a:r>
          <a:endParaRPr lang="ru-RU" sz="2400" spc="-100" baseline="0" dirty="0">
            <a:solidFill>
              <a:srgbClr val="1A04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36247C-C0A1-442C-8C75-5FDEDCEE5EED}" type="parTrans" cxnId="{338E56C7-2461-4100-8907-20F7787DFB5E}">
      <dgm:prSet/>
      <dgm:spPr/>
      <dgm:t>
        <a:bodyPr/>
        <a:lstStyle/>
        <a:p>
          <a:endParaRPr lang="ru-RU"/>
        </a:p>
      </dgm:t>
    </dgm:pt>
    <dgm:pt modelId="{EFFEDF95-24BC-4354-936E-171DDACB2AF2}" type="sibTrans" cxnId="{338E56C7-2461-4100-8907-20F7787DFB5E}">
      <dgm:prSet/>
      <dgm:spPr/>
      <dgm:t>
        <a:bodyPr/>
        <a:lstStyle/>
        <a:p>
          <a:endParaRPr lang="ru-RU"/>
        </a:p>
      </dgm:t>
    </dgm:pt>
    <dgm:pt modelId="{9332A524-3BCD-4F24-93D9-8DAE3AB097F5}" type="pres">
      <dgm:prSet presAssocID="{B24F7853-60B1-46AA-B5CE-0BF8974C7F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0723D3-3CF0-4CDA-B73E-A8C0C76AAE25}" type="pres">
      <dgm:prSet presAssocID="{B1D9F147-C103-4984-AA9F-4437D691B9AB}" presName="parentLin" presStyleCnt="0"/>
      <dgm:spPr/>
    </dgm:pt>
    <dgm:pt modelId="{DEB51F6E-2492-4215-84B8-A528EE93BA5A}" type="pres">
      <dgm:prSet presAssocID="{B1D9F147-C103-4984-AA9F-4437D691B9AB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1A22391-9EB3-4C70-946C-1E0CD224DBC6}" type="pres">
      <dgm:prSet presAssocID="{B1D9F147-C103-4984-AA9F-4437D691B9AB}" presName="parentText" presStyleLbl="node1" presStyleIdx="0" presStyleCnt="5" custScaleX="682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9A000-016D-457D-BA99-6C6B7DB2D995}" type="pres">
      <dgm:prSet presAssocID="{B1D9F147-C103-4984-AA9F-4437D691B9AB}" presName="negativeSpace" presStyleCnt="0"/>
      <dgm:spPr/>
    </dgm:pt>
    <dgm:pt modelId="{4BA40F13-A58C-4BB0-B7B4-6F447F2B4B8D}" type="pres">
      <dgm:prSet presAssocID="{B1D9F147-C103-4984-AA9F-4437D691B9AB}" presName="childText" presStyleLbl="conFgAcc1" presStyleIdx="0" presStyleCnt="5">
        <dgm:presLayoutVars>
          <dgm:bulletEnabled val="1"/>
        </dgm:presLayoutVars>
      </dgm:prSet>
      <dgm:spPr>
        <a:solidFill>
          <a:srgbClr val="7030A0">
            <a:alpha val="90000"/>
          </a:srgbClr>
        </a:solidFill>
      </dgm:spPr>
      <dgm:t>
        <a:bodyPr/>
        <a:lstStyle/>
        <a:p>
          <a:endParaRPr lang="ru-RU"/>
        </a:p>
      </dgm:t>
    </dgm:pt>
    <dgm:pt modelId="{18860446-69D8-4251-9211-3A32BA71429E}" type="pres">
      <dgm:prSet presAssocID="{ADCDFF31-491A-40B9-8945-5F8B51643EFC}" presName="spaceBetweenRectangles" presStyleCnt="0"/>
      <dgm:spPr/>
    </dgm:pt>
    <dgm:pt modelId="{2C88380A-BCC2-4E2A-A117-ABFE6491A957}" type="pres">
      <dgm:prSet presAssocID="{9DCD98FD-AB53-4856-9FFE-31BC8607171B}" presName="parentLin" presStyleCnt="0"/>
      <dgm:spPr/>
    </dgm:pt>
    <dgm:pt modelId="{6BC4307F-A065-429C-8CA3-1962B27107E7}" type="pres">
      <dgm:prSet presAssocID="{9DCD98FD-AB53-4856-9FFE-31BC8607171B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061172C2-E0B6-4638-B7E4-DB92C79C9B3A}" type="pres">
      <dgm:prSet presAssocID="{9DCD98FD-AB53-4856-9FFE-31BC8607171B}" presName="parentText" presStyleLbl="node1" presStyleIdx="1" presStyleCnt="5" custScaleX="814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A4EA9-620B-40E8-B70F-CDBB3FCCD5AD}" type="pres">
      <dgm:prSet presAssocID="{9DCD98FD-AB53-4856-9FFE-31BC8607171B}" presName="negativeSpace" presStyleCnt="0"/>
      <dgm:spPr/>
    </dgm:pt>
    <dgm:pt modelId="{669B03AF-3BEF-47E7-A2AB-ECDC92FFC972}" type="pres">
      <dgm:prSet presAssocID="{9DCD98FD-AB53-4856-9FFE-31BC8607171B}" presName="childText" presStyleLbl="conFgAcc1" presStyleIdx="1" presStyleCnt="5">
        <dgm:presLayoutVars>
          <dgm:bulletEnabled val="1"/>
        </dgm:presLayoutVars>
      </dgm:prSet>
      <dgm:spPr>
        <a:solidFill>
          <a:srgbClr val="7030A0">
            <a:alpha val="90000"/>
          </a:srgbClr>
        </a:solidFill>
      </dgm:spPr>
      <dgm:t>
        <a:bodyPr/>
        <a:lstStyle/>
        <a:p>
          <a:endParaRPr lang="ru-RU"/>
        </a:p>
      </dgm:t>
    </dgm:pt>
    <dgm:pt modelId="{6C2C8E1F-D618-47F4-A5A7-1E2784BC9686}" type="pres">
      <dgm:prSet presAssocID="{96DCFE17-804C-4631-A9A2-FD851958F93E}" presName="spaceBetweenRectangles" presStyleCnt="0"/>
      <dgm:spPr/>
    </dgm:pt>
    <dgm:pt modelId="{8CBEA91E-8F8C-4AD9-9B4E-BD8061A2D5E4}" type="pres">
      <dgm:prSet presAssocID="{E7D19478-DF01-4010-9BDC-1AEE498AF690}" presName="parentLin" presStyleCnt="0"/>
      <dgm:spPr/>
    </dgm:pt>
    <dgm:pt modelId="{BE9F64D1-DF32-4389-BE68-4F006112F113}" type="pres">
      <dgm:prSet presAssocID="{E7D19478-DF01-4010-9BDC-1AEE498AF690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AF39B067-1368-4CFF-932E-01DB86EE2647}" type="pres">
      <dgm:prSet presAssocID="{E7D19478-DF01-4010-9BDC-1AEE498AF690}" presName="parentText" presStyleLbl="node1" presStyleIdx="2" presStyleCnt="5" custScaleX="973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38EB37-D357-41FA-BB2F-D1E727058963}" type="pres">
      <dgm:prSet presAssocID="{E7D19478-DF01-4010-9BDC-1AEE498AF690}" presName="negativeSpace" presStyleCnt="0"/>
      <dgm:spPr/>
    </dgm:pt>
    <dgm:pt modelId="{DCBCEA71-BE8B-47B6-BDFA-1153BB3BD516}" type="pres">
      <dgm:prSet presAssocID="{E7D19478-DF01-4010-9BDC-1AEE498AF690}" presName="childText" presStyleLbl="conFgAcc1" presStyleIdx="2" presStyleCnt="5">
        <dgm:presLayoutVars>
          <dgm:bulletEnabled val="1"/>
        </dgm:presLayoutVars>
      </dgm:prSet>
      <dgm:spPr>
        <a:solidFill>
          <a:srgbClr val="7030A0">
            <a:alpha val="90000"/>
          </a:srgbClr>
        </a:solidFill>
      </dgm:spPr>
      <dgm:t>
        <a:bodyPr/>
        <a:lstStyle/>
        <a:p>
          <a:endParaRPr lang="ru-RU"/>
        </a:p>
      </dgm:t>
    </dgm:pt>
    <dgm:pt modelId="{620EDDE7-E5A4-401F-AF8A-45BA6DCD07A9}" type="pres">
      <dgm:prSet presAssocID="{34EB78A1-42DE-40B2-BB3D-2C5ECF6F4AB0}" presName="spaceBetweenRectangles" presStyleCnt="0"/>
      <dgm:spPr/>
    </dgm:pt>
    <dgm:pt modelId="{2642FB9F-0CA2-4610-9583-727363E6BB02}" type="pres">
      <dgm:prSet presAssocID="{E925A057-96CC-4B6C-93E2-F0EA4D9B59B7}" presName="parentLin" presStyleCnt="0"/>
      <dgm:spPr/>
    </dgm:pt>
    <dgm:pt modelId="{163173B0-81D8-4810-B304-F57FC53E9F17}" type="pres">
      <dgm:prSet presAssocID="{E925A057-96CC-4B6C-93E2-F0EA4D9B59B7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7521908-DA89-490E-8E6B-6D3CE2540C34}" type="pres">
      <dgm:prSet presAssocID="{E925A057-96CC-4B6C-93E2-F0EA4D9B59B7}" presName="parentText" presStyleLbl="node1" presStyleIdx="3" presStyleCnt="5" custScaleX="1158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56F628-CA0E-478F-84AF-C1CF2EBA081A}" type="pres">
      <dgm:prSet presAssocID="{E925A057-96CC-4B6C-93E2-F0EA4D9B59B7}" presName="negativeSpace" presStyleCnt="0"/>
      <dgm:spPr/>
    </dgm:pt>
    <dgm:pt modelId="{94CB9393-3248-41F3-8568-EE5B33C04BAC}" type="pres">
      <dgm:prSet presAssocID="{E925A057-96CC-4B6C-93E2-F0EA4D9B59B7}" presName="childText" presStyleLbl="conFgAcc1" presStyleIdx="3" presStyleCnt="5">
        <dgm:presLayoutVars>
          <dgm:bulletEnabled val="1"/>
        </dgm:presLayoutVars>
      </dgm:prSet>
      <dgm:spPr>
        <a:solidFill>
          <a:srgbClr val="7030A0">
            <a:alpha val="90000"/>
          </a:srgbClr>
        </a:solidFill>
      </dgm:spPr>
      <dgm:t>
        <a:bodyPr/>
        <a:lstStyle/>
        <a:p>
          <a:endParaRPr lang="ru-RU"/>
        </a:p>
      </dgm:t>
    </dgm:pt>
    <dgm:pt modelId="{F21735AB-7002-4AFA-BADA-B161AE52F5EE}" type="pres">
      <dgm:prSet presAssocID="{EFFEDF95-24BC-4354-936E-171DDACB2AF2}" presName="spaceBetweenRectangles" presStyleCnt="0"/>
      <dgm:spPr/>
    </dgm:pt>
    <dgm:pt modelId="{738C1393-6F9B-4B18-9793-E2922EE9DC8D}" type="pres">
      <dgm:prSet presAssocID="{CC37E820-CE45-40CA-A496-82B7EA88140B}" presName="parentLin" presStyleCnt="0"/>
      <dgm:spPr/>
    </dgm:pt>
    <dgm:pt modelId="{58D10CB0-2D2C-4DB0-A891-F135A09E1380}" type="pres">
      <dgm:prSet presAssocID="{CC37E820-CE45-40CA-A496-82B7EA88140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B6E55C10-E5D0-425B-A89C-072885A5E500}" type="pres">
      <dgm:prSet presAssocID="{CC37E820-CE45-40CA-A496-82B7EA88140B}" presName="parentText" presStyleLbl="node1" presStyleIdx="4" presStyleCnt="5" custScaleX="1319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02CD2A-9FD6-4CA8-B419-2DD6EBA2BF2E}" type="pres">
      <dgm:prSet presAssocID="{CC37E820-CE45-40CA-A496-82B7EA88140B}" presName="negativeSpace" presStyleCnt="0"/>
      <dgm:spPr/>
    </dgm:pt>
    <dgm:pt modelId="{D55E3ADB-D2DD-465B-9C09-891CEBCBDD48}" type="pres">
      <dgm:prSet presAssocID="{CC37E820-CE45-40CA-A496-82B7EA88140B}" presName="childText" presStyleLbl="conFgAcc1" presStyleIdx="4" presStyleCnt="5">
        <dgm:presLayoutVars>
          <dgm:bulletEnabled val="1"/>
        </dgm:presLayoutVars>
      </dgm:prSet>
      <dgm:spPr>
        <a:solidFill>
          <a:srgbClr val="7030A0">
            <a:alpha val="90000"/>
          </a:srgbClr>
        </a:solidFill>
      </dgm:spPr>
      <dgm:t>
        <a:bodyPr/>
        <a:lstStyle/>
        <a:p>
          <a:endParaRPr lang="ru-RU"/>
        </a:p>
      </dgm:t>
    </dgm:pt>
  </dgm:ptLst>
  <dgm:cxnLst>
    <dgm:cxn modelId="{C1AAB98B-9C36-4DE7-96F1-6C3E812FA7B1}" type="presOf" srcId="{CC37E820-CE45-40CA-A496-82B7EA88140B}" destId="{B6E55C10-E5D0-425B-A89C-072885A5E500}" srcOrd="1" destOrd="0" presId="urn:microsoft.com/office/officeart/2005/8/layout/list1"/>
    <dgm:cxn modelId="{A7969CFB-EC4D-4EE5-8252-366A05D926F8}" srcId="{B24F7853-60B1-46AA-B5CE-0BF8974C7FCB}" destId="{9DCD98FD-AB53-4856-9FFE-31BC8607171B}" srcOrd="1" destOrd="0" parTransId="{3B36453C-D1A9-4DCB-9836-0C3AD97F5F6F}" sibTransId="{96DCFE17-804C-4631-A9A2-FD851958F93E}"/>
    <dgm:cxn modelId="{D652ED38-3B3C-40E7-8469-A0F679BDFA5F}" type="presOf" srcId="{B1D9F147-C103-4984-AA9F-4437D691B9AB}" destId="{31A22391-9EB3-4C70-946C-1E0CD224DBC6}" srcOrd="1" destOrd="0" presId="urn:microsoft.com/office/officeart/2005/8/layout/list1"/>
    <dgm:cxn modelId="{465DA3AF-CF47-47C5-AB8F-43866143DC3B}" type="presOf" srcId="{CC37E820-CE45-40CA-A496-82B7EA88140B}" destId="{58D10CB0-2D2C-4DB0-A891-F135A09E1380}" srcOrd="0" destOrd="0" presId="urn:microsoft.com/office/officeart/2005/8/layout/list1"/>
    <dgm:cxn modelId="{CA80ADB3-7D2C-4749-BB33-8C298B37E76B}" type="presOf" srcId="{E925A057-96CC-4B6C-93E2-F0EA4D9B59B7}" destId="{87521908-DA89-490E-8E6B-6D3CE2540C34}" srcOrd="1" destOrd="0" presId="urn:microsoft.com/office/officeart/2005/8/layout/list1"/>
    <dgm:cxn modelId="{D2A0AFDE-6F38-4C90-A351-F5D21F10D3B1}" srcId="{B24F7853-60B1-46AA-B5CE-0BF8974C7FCB}" destId="{B1D9F147-C103-4984-AA9F-4437D691B9AB}" srcOrd="0" destOrd="0" parTransId="{0086E79F-F9B7-4A32-A6C9-3F8856F94EF2}" sibTransId="{ADCDFF31-491A-40B9-8945-5F8B51643EFC}"/>
    <dgm:cxn modelId="{338E56C7-2461-4100-8907-20F7787DFB5E}" srcId="{B24F7853-60B1-46AA-B5CE-0BF8974C7FCB}" destId="{E925A057-96CC-4B6C-93E2-F0EA4D9B59B7}" srcOrd="3" destOrd="0" parTransId="{2F36247C-C0A1-442C-8C75-5FDEDCEE5EED}" sibTransId="{EFFEDF95-24BC-4354-936E-171DDACB2AF2}"/>
    <dgm:cxn modelId="{00A1E515-66EA-4B11-93C9-FEA8F9F9DD4B}" type="presOf" srcId="{E7D19478-DF01-4010-9BDC-1AEE498AF690}" destId="{AF39B067-1368-4CFF-932E-01DB86EE2647}" srcOrd="1" destOrd="0" presId="urn:microsoft.com/office/officeart/2005/8/layout/list1"/>
    <dgm:cxn modelId="{EF8C7787-FD13-434D-BBD4-4D9B7CEB1F1D}" type="presOf" srcId="{B1D9F147-C103-4984-AA9F-4437D691B9AB}" destId="{DEB51F6E-2492-4215-84B8-A528EE93BA5A}" srcOrd="0" destOrd="0" presId="urn:microsoft.com/office/officeart/2005/8/layout/list1"/>
    <dgm:cxn modelId="{87593844-99E4-4ECD-BDF5-923680E64292}" type="presOf" srcId="{9DCD98FD-AB53-4856-9FFE-31BC8607171B}" destId="{6BC4307F-A065-429C-8CA3-1962B27107E7}" srcOrd="0" destOrd="0" presId="urn:microsoft.com/office/officeart/2005/8/layout/list1"/>
    <dgm:cxn modelId="{F052EB62-638A-4FA5-9C4E-8370AAD8DE2C}" type="presOf" srcId="{9DCD98FD-AB53-4856-9FFE-31BC8607171B}" destId="{061172C2-E0B6-4638-B7E4-DB92C79C9B3A}" srcOrd="1" destOrd="0" presId="urn:microsoft.com/office/officeart/2005/8/layout/list1"/>
    <dgm:cxn modelId="{A16BF862-8A10-47D0-9DF8-E3B8EB59EED5}" srcId="{B24F7853-60B1-46AA-B5CE-0BF8974C7FCB}" destId="{CC37E820-CE45-40CA-A496-82B7EA88140B}" srcOrd="4" destOrd="0" parTransId="{6824D3F9-1CFE-4955-BFC2-2E3E774E88F2}" sibTransId="{4E557D8E-BB2B-466E-B9A2-CD14BC380942}"/>
    <dgm:cxn modelId="{A5566A33-0D01-4361-8CE6-2099A5F1811E}" srcId="{B24F7853-60B1-46AA-B5CE-0BF8974C7FCB}" destId="{E7D19478-DF01-4010-9BDC-1AEE498AF690}" srcOrd="2" destOrd="0" parTransId="{B42D06F3-C00A-4673-AB7B-60DFA4A5CD06}" sibTransId="{34EB78A1-42DE-40B2-BB3D-2C5ECF6F4AB0}"/>
    <dgm:cxn modelId="{F32ED315-C629-4850-80C0-F0924A328929}" type="presOf" srcId="{E925A057-96CC-4B6C-93E2-F0EA4D9B59B7}" destId="{163173B0-81D8-4810-B304-F57FC53E9F17}" srcOrd="0" destOrd="0" presId="urn:microsoft.com/office/officeart/2005/8/layout/list1"/>
    <dgm:cxn modelId="{92979367-A275-4FD0-BF6B-B3B6BF7C15AC}" type="presOf" srcId="{E7D19478-DF01-4010-9BDC-1AEE498AF690}" destId="{BE9F64D1-DF32-4389-BE68-4F006112F113}" srcOrd="0" destOrd="0" presId="urn:microsoft.com/office/officeart/2005/8/layout/list1"/>
    <dgm:cxn modelId="{1B76870A-1FDB-4618-A4D3-37CCBD42D91D}" type="presOf" srcId="{B24F7853-60B1-46AA-B5CE-0BF8974C7FCB}" destId="{9332A524-3BCD-4F24-93D9-8DAE3AB097F5}" srcOrd="0" destOrd="0" presId="urn:microsoft.com/office/officeart/2005/8/layout/list1"/>
    <dgm:cxn modelId="{3373C9A4-31E8-4B08-A1A3-8861671A9826}" type="presParOf" srcId="{9332A524-3BCD-4F24-93D9-8DAE3AB097F5}" destId="{030723D3-3CF0-4CDA-B73E-A8C0C76AAE25}" srcOrd="0" destOrd="0" presId="urn:microsoft.com/office/officeart/2005/8/layout/list1"/>
    <dgm:cxn modelId="{534580D3-DAC4-4BFD-BD33-F8A30A6B796E}" type="presParOf" srcId="{030723D3-3CF0-4CDA-B73E-A8C0C76AAE25}" destId="{DEB51F6E-2492-4215-84B8-A528EE93BA5A}" srcOrd="0" destOrd="0" presId="urn:microsoft.com/office/officeart/2005/8/layout/list1"/>
    <dgm:cxn modelId="{2A8BBFBA-F1C6-4EF5-98B2-C0D846CBFBF3}" type="presParOf" srcId="{030723D3-3CF0-4CDA-B73E-A8C0C76AAE25}" destId="{31A22391-9EB3-4C70-946C-1E0CD224DBC6}" srcOrd="1" destOrd="0" presId="urn:microsoft.com/office/officeart/2005/8/layout/list1"/>
    <dgm:cxn modelId="{119FB3BF-3EE8-405F-9480-CFF481D8B606}" type="presParOf" srcId="{9332A524-3BCD-4F24-93D9-8DAE3AB097F5}" destId="{CDB9A000-016D-457D-BA99-6C6B7DB2D995}" srcOrd="1" destOrd="0" presId="urn:microsoft.com/office/officeart/2005/8/layout/list1"/>
    <dgm:cxn modelId="{4106D01B-D7F1-4E1A-B7B3-7D7D2D8ED161}" type="presParOf" srcId="{9332A524-3BCD-4F24-93D9-8DAE3AB097F5}" destId="{4BA40F13-A58C-4BB0-B7B4-6F447F2B4B8D}" srcOrd="2" destOrd="0" presId="urn:microsoft.com/office/officeart/2005/8/layout/list1"/>
    <dgm:cxn modelId="{99498FB5-80DC-49E2-882A-455BDCD92105}" type="presParOf" srcId="{9332A524-3BCD-4F24-93D9-8DAE3AB097F5}" destId="{18860446-69D8-4251-9211-3A32BA71429E}" srcOrd="3" destOrd="0" presId="urn:microsoft.com/office/officeart/2005/8/layout/list1"/>
    <dgm:cxn modelId="{4B3A0318-5CE7-48D6-8109-A6C272112F42}" type="presParOf" srcId="{9332A524-3BCD-4F24-93D9-8DAE3AB097F5}" destId="{2C88380A-BCC2-4E2A-A117-ABFE6491A957}" srcOrd="4" destOrd="0" presId="urn:microsoft.com/office/officeart/2005/8/layout/list1"/>
    <dgm:cxn modelId="{9E13D883-F6FC-4B51-ABA1-35B28B07EB90}" type="presParOf" srcId="{2C88380A-BCC2-4E2A-A117-ABFE6491A957}" destId="{6BC4307F-A065-429C-8CA3-1962B27107E7}" srcOrd="0" destOrd="0" presId="urn:microsoft.com/office/officeart/2005/8/layout/list1"/>
    <dgm:cxn modelId="{DCC049E0-5D45-436D-891D-5EDC993AADD4}" type="presParOf" srcId="{2C88380A-BCC2-4E2A-A117-ABFE6491A957}" destId="{061172C2-E0B6-4638-B7E4-DB92C79C9B3A}" srcOrd="1" destOrd="0" presId="urn:microsoft.com/office/officeart/2005/8/layout/list1"/>
    <dgm:cxn modelId="{C6FC3741-1B5D-496E-B27B-341C47E745F1}" type="presParOf" srcId="{9332A524-3BCD-4F24-93D9-8DAE3AB097F5}" destId="{166A4EA9-620B-40E8-B70F-CDBB3FCCD5AD}" srcOrd="5" destOrd="0" presId="urn:microsoft.com/office/officeart/2005/8/layout/list1"/>
    <dgm:cxn modelId="{1A68DE04-1885-403E-8818-3C803323509F}" type="presParOf" srcId="{9332A524-3BCD-4F24-93D9-8DAE3AB097F5}" destId="{669B03AF-3BEF-47E7-A2AB-ECDC92FFC972}" srcOrd="6" destOrd="0" presId="urn:microsoft.com/office/officeart/2005/8/layout/list1"/>
    <dgm:cxn modelId="{F4C121E7-690E-42B3-BBF2-1FB92D94E0C8}" type="presParOf" srcId="{9332A524-3BCD-4F24-93D9-8DAE3AB097F5}" destId="{6C2C8E1F-D618-47F4-A5A7-1E2784BC9686}" srcOrd="7" destOrd="0" presId="urn:microsoft.com/office/officeart/2005/8/layout/list1"/>
    <dgm:cxn modelId="{7D96F2F5-1324-40E9-83C8-173044C415B4}" type="presParOf" srcId="{9332A524-3BCD-4F24-93D9-8DAE3AB097F5}" destId="{8CBEA91E-8F8C-4AD9-9B4E-BD8061A2D5E4}" srcOrd="8" destOrd="0" presId="urn:microsoft.com/office/officeart/2005/8/layout/list1"/>
    <dgm:cxn modelId="{1D35B376-DE8A-4234-941E-6D2720F7E140}" type="presParOf" srcId="{8CBEA91E-8F8C-4AD9-9B4E-BD8061A2D5E4}" destId="{BE9F64D1-DF32-4389-BE68-4F006112F113}" srcOrd="0" destOrd="0" presId="urn:microsoft.com/office/officeart/2005/8/layout/list1"/>
    <dgm:cxn modelId="{19F96136-A9A7-40DE-94E2-FAB13C8F60C0}" type="presParOf" srcId="{8CBEA91E-8F8C-4AD9-9B4E-BD8061A2D5E4}" destId="{AF39B067-1368-4CFF-932E-01DB86EE2647}" srcOrd="1" destOrd="0" presId="urn:microsoft.com/office/officeart/2005/8/layout/list1"/>
    <dgm:cxn modelId="{FCB500A1-B034-4EFC-8EB5-23A50CB9AF19}" type="presParOf" srcId="{9332A524-3BCD-4F24-93D9-8DAE3AB097F5}" destId="{EB38EB37-D357-41FA-BB2F-D1E727058963}" srcOrd="9" destOrd="0" presId="urn:microsoft.com/office/officeart/2005/8/layout/list1"/>
    <dgm:cxn modelId="{A4988D82-50AC-49ED-B00F-E49670A5C7E3}" type="presParOf" srcId="{9332A524-3BCD-4F24-93D9-8DAE3AB097F5}" destId="{DCBCEA71-BE8B-47B6-BDFA-1153BB3BD516}" srcOrd="10" destOrd="0" presId="urn:microsoft.com/office/officeart/2005/8/layout/list1"/>
    <dgm:cxn modelId="{B93630F4-0BC0-452A-B675-A1031EB2F2F2}" type="presParOf" srcId="{9332A524-3BCD-4F24-93D9-8DAE3AB097F5}" destId="{620EDDE7-E5A4-401F-AF8A-45BA6DCD07A9}" srcOrd="11" destOrd="0" presId="urn:microsoft.com/office/officeart/2005/8/layout/list1"/>
    <dgm:cxn modelId="{7BA66E9B-F55C-4490-B3FD-2150CEF288CD}" type="presParOf" srcId="{9332A524-3BCD-4F24-93D9-8DAE3AB097F5}" destId="{2642FB9F-0CA2-4610-9583-727363E6BB02}" srcOrd="12" destOrd="0" presId="urn:microsoft.com/office/officeart/2005/8/layout/list1"/>
    <dgm:cxn modelId="{C2CACE38-125B-44EE-81A0-C115252A2921}" type="presParOf" srcId="{2642FB9F-0CA2-4610-9583-727363E6BB02}" destId="{163173B0-81D8-4810-B304-F57FC53E9F17}" srcOrd="0" destOrd="0" presId="urn:microsoft.com/office/officeart/2005/8/layout/list1"/>
    <dgm:cxn modelId="{B2E0C363-41A4-4674-A0DF-2B07BB8ED017}" type="presParOf" srcId="{2642FB9F-0CA2-4610-9583-727363E6BB02}" destId="{87521908-DA89-490E-8E6B-6D3CE2540C34}" srcOrd="1" destOrd="0" presId="urn:microsoft.com/office/officeart/2005/8/layout/list1"/>
    <dgm:cxn modelId="{6436D7C0-DB71-41C2-A085-5DE5DFD43E82}" type="presParOf" srcId="{9332A524-3BCD-4F24-93D9-8DAE3AB097F5}" destId="{B056F628-CA0E-478F-84AF-C1CF2EBA081A}" srcOrd="13" destOrd="0" presId="urn:microsoft.com/office/officeart/2005/8/layout/list1"/>
    <dgm:cxn modelId="{E071FDED-E191-425C-B83E-8C5B68735DE1}" type="presParOf" srcId="{9332A524-3BCD-4F24-93D9-8DAE3AB097F5}" destId="{94CB9393-3248-41F3-8568-EE5B33C04BAC}" srcOrd="14" destOrd="0" presId="urn:microsoft.com/office/officeart/2005/8/layout/list1"/>
    <dgm:cxn modelId="{EA8F6142-02D7-4DB7-B6D9-201D60068362}" type="presParOf" srcId="{9332A524-3BCD-4F24-93D9-8DAE3AB097F5}" destId="{F21735AB-7002-4AFA-BADA-B161AE52F5EE}" srcOrd="15" destOrd="0" presId="urn:microsoft.com/office/officeart/2005/8/layout/list1"/>
    <dgm:cxn modelId="{490C662F-3E10-465B-B87C-B7ED94A3C1F0}" type="presParOf" srcId="{9332A524-3BCD-4F24-93D9-8DAE3AB097F5}" destId="{738C1393-6F9B-4B18-9793-E2922EE9DC8D}" srcOrd="16" destOrd="0" presId="urn:microsoft.com/office/officeart/2005/8/layout/list1"/>
    <dgm:cxn modelId="{1A9099CC-99C8-4286-8A17-3A4934B7A0B9}" type="presParOf" srcId="{738C1393-6F9B-4B18-9793-E2922EE9DC8D}" destId="{58D10CB0-2D2C-4DB0-A891-F135A09E1380}" srcOrd="0" destOrd="0" presId="urn:microsoft.com/office/officeart/2005/8/layout/list1"/>
    <dgm:cxn modelId="{31A715B5-B40A-4A8E-B0E8-512E4ED1A95C}" type="presParOf" srcId="{738C1393-6F9B-4B18-9793-E2922EE9DC8D}" destId="{B6E55C10-E5D0-425B-A89C-072885A5E500}" srcOrd="1" destOrd="0" presId="urn:microsoft.com/office/officeart/2005/8/layout/list1"/>
    <dgm:cxn modelId="{1C914AC6-051A-4CC5-8C38-2435742CD76F}" type="presParOf" srcId="{9332A524-3BCD-4F24-93D9-8DAE3AB097F5}" destId="{8302CD2A-9FD6-4CA8-B419-2DD6EBA2BF2E}" srcOrd="17" destOrd="0" presId="urn:microsoft.com/office/officeart/2005/8/layout/list1"/>
    <dgm:cxn modelId="{B0059EF7-EA1A-4BD6-9F13-58F205504C39}" type="presParOf" srcId="{9332A524-3BCD-4F24-93D9-8DAE3AB097F5}" destId="{D55E3ADB-D2DD-465B-9C09-891CEBCBDD48}" srcOrd="18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0D526D-BBF4-4166-8743-2DCEDF49EE6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CB39DFD-C511-4F1C-BD4D-7BAD3DC5A06B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/>
            <a:t>1874</a:t>
          </a:r>
          <a:endParaRPr lang="uk-UA" b="1" dirty="0"/>
        </a:p>
      </dgm:t>
    </dgm:pt>
    <dgm:pt modelId="{23789B1B-21E1-409A-9F15-35E5292126C7}" type="parTrans" cxnId="{6B2A9E56-DFDA-49D0-AF74-0ECBFF40A86A}">
      <dgm:prSet/>
      <dgm:spPr/>
      <dgm:t>
        <a:bodyPr/>
        <a:lstStyle/>
        <a:p>
          <a:endParaRPr lang="uk-UA"/>
        </a:p>
      </dgm:t>
    </dgm:pt>
    <dgm:pt modelId="{D2A4F1BD-B1D6-436C-AE01-00D4C92A36AB}" type="sibTrans" cxnId="{6B2A9E56-DFDA-49D0-AF74-0ECBFF40A86A}">
      <dgm:prSet/>
      <dgm:spPr/>
      <dgm:t>
        <a:bodyPr/>
        <a:lstStyle/>
        <a:p>
          <a:endParaRPr lang="uk-UA"/>
        </a:p>
      </dgm:t>
    </dgm:pt>
    <dgm:pt modelId="{FC2BAA16-F7DA-456A-8670-D4CAB42DD142}">
      <dgm:prSet phldrT="[Текст]" custT="1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uk-UA" sz="2400" b="1" dirty="0" smtClean="0">
              <a:solidFill>
                <a:schemeClr val="accent6">
                  <a:lumMod val="75000"/>
                </a:schemeClr>
              </a:solidFill>
            </a:rPr>
            <a:t>Видано довідки внутрішньо переміщеної особи</a:t>
          </a:r>
          <a:endParaRPr lang="uk-UA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4881A2E0-11BA-44B8-9159-46E077F9D346}" type="parTrans" cxnId="{8E80F5D2-9B38-4444-9B6E-4B9B04555AE5}">
      <dgm:prSet/>
      <dgm:spPr/>
      <dgm:t>
        <a:bodyPr/>
        <a:lstStyle/>
        <a:p>
          <a:endParaRPr lang="uk-UA"/>
        </a:p>
      </dgm:t>
    </dgm:pt>
    <dgm:pt modelId="{52AD7F95-19B9-4A1D-A879-1279B6566011}" type="sibTrans" cxnId="{8E80F5D2-9B38-4444-9B6E-4B9B04555AE5}">
      <dgm:prSet/>
      <dgm:spPr/>
      <dgm:t>
        <a:bodyPr/>
        <a:lstStyle/>
        <a:p>
          <a:endParaRPr lang="uk-UA"/>
        </a:p>
      </dgm:t>
    </dgm:pt>
    <dgm:pt modelId="{C7B98619-CBAE-4F98-A6EA-A7C582265156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/>
            <a:t>1390</a:t>
          </a:r>
          <a:endParaRPr lang="uk-UA" b="1" dirty="0"/>
        </a:p>
      </dgm:t>
    </dgm:pt>
    <dgm:pt modelId="{A9B73342-C4EC-41D5-AD0F-D1ED8943E50C}" type="parTrans" cxnId="{E4497F2C-AF5E-4160-8F65-8BDC00F4AB63}">
      <dgm:prSet/>
      <dgm:spPr/>
      <dgm:t>
        <a:bodyPr/>
        <a:lstStyle/>
        <a:p>
          <a:endParaRPr lang="uk-UA"/>
        </a:p>
      </dgm:t>
    </dgm:pt>
    <dgm:pt modelId="{0626E009-0851-4DBD-A399-60799EDA7263}" type="sibTrans" cxnId="{E4497F2C-AF5E-4160-8F65-8BDC00F4AB63}">
      <dgm:prSet/>
      <dgm:spPr/>
      <dgm:t>
        <a:bodyPr/>
        <a:lstStyle/>
        <a:p>
          <a:endParaRPr lang="uk-UA"/>
        </a:p>
      </dgm:t>
    </dgm:pt>
    <dgm:pt modelId="{38617BC5-B217-4DBB-9A6E-784CF2436CA7}">
      <dgm:prSet phldrT="[Текст]" custT="1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uk-UA" sz="2400" b="1" dirty="0" smtClean="0">
              <a:solidFill>
                <a:schemeClr val="accent6">
                  <a:lumMod val="75000"/>
                </a:schemeClr>
              </a:solidFill>
            </a:rPr>
            <a:t>Подовжено термін дії довідки</a:t>
          </a:r>
          <a:endParaRPr lang="uk-UA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F2435E79-A86D-4A9C-9A79-1B1159765C23}" type="parTrans" cxnId="{3C03E3BB-0EB5-424E-9951-98CE8135C6DF}">
      <dgm:prSet/>
      <dgm:spPr/>
      <dgm:t>
        <a:bodyPr/>
        <a:lstStyle/>
        <a:p>
          <a:endParaRPr lang="uk-UA"/>
        </a:p>
      </dgm:t>
    </dgm:pt>
    <dgm:pt modelId="{F85BEEAB-4755-46EE-A975-ED515BDF25C0}" type="sibTrans" cxnId="{3C03E3BB-0EB5-424E-9951-98CE8135C6DF}">
      <dgm:prSet/>
      <dgm:spPr/>
      <dgm:t>
        <a:bodyPr/>
        <a:lstStyle/>
        <a:p>
          <a:endParaRPr lang="uk-UA"/>
        </a:p>
      </dgm:t>
    </dgm:pt>
    <dgm:pt modelId="{2E0BE0E2-C4E9-46BE-8384-B68CAF0332E1}">
      <dgm:prSet custT="1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uk-UA" sz="2000" dirty="0" smtClean="0"/>
            <a:t> </a:t>
          </a:r>
          <a:r>
            <a:rPr lang="uk-UA" sz="2400" b="1" dirty="0" smtClean="0">
              <a:solidFill>
                <a:schemeClr val="accent6">
                  <a:lumMod val="75000"/>
                </a:schemeClr>
              </a:solidFill>
            </a:rPr>
            <a:t>Відмовлено  у призначенні щомісячної допомоги</a:t>
          </a:r>
          <a:endParaRPr lang="uk-UA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AA8AC94E-3AA7-4942-BB1A-B00609CAA047}" type="parTrans" cxnId="{7615282A-9F20-4E5F-A711-9574BC6BBB2A}">
      <dgm:prSet/>
      <dgm:spPr/>
      <dgm:t>
        <a:bodyPr/>
        <a:lstStyle/>
        <a:p>
          <a:endParaRPr lang="uk-UA"/>
        </a:p>
      </dgm:t>
    </dgm:pt>
    <dgm:pt modelId="{DB8F85A3-844E-4DC7-9A09-151F46502CBB}" type="sibTrans" cxnId="{7615282A-9F20-4E5F-A711-9574BC6BBB2A}">
      <dgm:prSet/>
      <dgm:spPr/>
      <dgm:t>
        <a:bodyPr/>
        <a:lstStyle/>
        <a:p>
          <a:endParaRPr lang="uk-UA"/>
        </a:p>
      </dgm:t>
    </dgm:pt>
    <dgm:pt modelId="{0CFAF0E4-F4A6-4739-A33D-8029EF7B64FB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/>
            <a:t>665</a:t>
          </a:r>
          <a:endParaRPr lang="uk-UA" b="1" dirty="0"/>
        </a:p>
      </dgm:t>
    </dgm:pt>
    <dgm:pt modelId="{9993CE98-BEC1-4951-BF89-CF7FAFEF7204}" type="parTrans" cxnId="{6E69ED3E-1969-4E02-B49A-9FA291A4071A}">
      <dgm:prSet/>
      <dgm:spPr/>
      <dgm:t>
        <a:bodyPr/>
        <a:lstStyle/>
        <a:p>
          <a:endParaRPr lang="uk-UA"/>
        </a:p>
      </dgm:t>
    </dgm:pt>
    <dgm:pt modelId="{70D0AFD0-4803-4FA8-AAEE-071C28EF2D9A}" type="sibTrans" cxnId="{6E69ED3E-1969-4E02-B49A-9FA291A4071A}">
      <dgm:prSet/>
      <dgm:spPr/>
      <dgm:t>
        <a:bodyPr/>
        <a:lstStyle/>
        <a:p>
          <a:endParaRPr lang="uk-UA"/>
        </a:p>
      </dgm:t>
    </dgm:pt>
    <dgm:pt modelId="{6FDE7A6B-141B-4AE8-9EFC-08BEBDE00A26}">
      <dgm:prSet custT="1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uk-UA" sz="2000" dirty="0" smtClean="0"/>
            <a:t> </a:t>
          </a:r>
          <a:r>
            <a:rPr lang="uk-UA" sz="2400" b="1" spc="-100" baseline="0" dirty="0" smtClean="0">
              <a:solidFill>
                <a:schemeClr val="accent6">
                  <a:lumMod val="75000"/>
                </a:schemeClr>
              </a:solidFill>
            </a:rPr>
            <a:t>Призначено (поновлено) виплату щомісячної допомоги</a:t>
          </a:r>
          <a:endParaRPr lang="uk-UA" sz="2400" b="1" spc="-100" baseline="0" dirty="0">
            <a:solidFill>
              <a:schemeClr val="accent6">
                <a:lumMod val="75000"/>
              </a:schemeClr>
            </a:solidFill>
          </a:endParaRPr>
        </a:p>
      </dgm:t>
    </dgm:pt>
    <dgm:pt modelId="{1C5D5697-142D-45B4-853B-163CFB3A0FD2}" type="parTrans" cxnId="{CB216556-53E1-4E79-BB3C-D3EA40E59296}">
      <dgm:prSet/>
      <dgm:spPr/>
      <dgm:t>
        <a:bodyPr/>
        <a:lstStyle/>
        <a:p>
          <a:endParaRPr lang="uk-UA"/>
        </a:p>
      </dgm:t>
    </dgm:pt>
    <dgm:pt modelId="{9483B006-4A2D-4FC4-BEEC-A6982262AAE7}" type="sibTrans" cxnId="{CB216556-53E1-4E79-BB3C-D3EA40E59296}">
      <dgm:prSet/>
      <dgm:spPr/>
      <dgm:t>
        <a:bodyPr/>
        <a:lstStyle/>
        <a:p>
          <a:endParaRPr lang="uk-UA"/>
        </a:p>
      </dgm:t>
    </dgm:pt>
    <dgm:pt modelId="{6A6D94BD-BD74-4D87-943F-510CC117BEF3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/>
            <a:t>4292</a:t>
          </a:r>
          <a:endParaRPr lang="uk-UA" b="1" dirty="0"/>
        </a:p>
      </dgm:t>
    </dgm:pt>
    <dgm:pt modelId="{7C9E13AA-D392-4F9C-88FB-30FC30CD50FF}" type="parTrans" cxnId="{ADEA123F-3037-44DC-B2CB-A146CCD880D0}">
      <dgm:prSet/>
      <dgm:spPr/>
      <dgm:t>
        <a:bodyPr/>
        <a:lstStyle/>
        <a:p>
          <a:endParaRPr lang="uk-UA"/>
        </a:p>
      </dgm:t>
    </dgm:pt>
    <dgm:pt modelId="{1E6B2FEF-C6D9-4263-A082-5A296E1559F8}" type="sibTrans" cxnId="{ADEA123F-3037-44DC-B2CB-A146CCD880D0}">
      <dgm:prSet/>
      <dgm:spPr/>
      <dgm:t>
        <a:bodyPr/>
        <a:lstStyle/>
        <a:p>
          <a:endParaRPr lang="uk-UA"/>
        </a:p>
      </dgm:t>
    </dgm:pt>
    <dgm:pt modelId="{3DE8083B-556C-4635-BB24-B6EE32F09B47}">
      <dgm:prSet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uk-UA" sz="2800" b="1" dirty="0" smtClean="0"/>
            <a:t>Перебуває на обліку станом на 01.01.2018</a:t>
          </a:r>
          <a:endParaRPr lang="uk-UA" sz="2800" b="1" dirty="0"/>
        </a:p>
      </dgm:t>
    </dgm:pt>
    <dgm:pt modelId="{C847E602-ADD7-4670-96AE-782C811AE944}" type="parTrans" cxnId="{3C3C6AB1-E08D-4263-9D0F-E369F68A5340}">
      <dgm:prSet/>
      <dgm:spPr/>
      <dgm:t>
        <a:bodyPr/>
        <a:lstStyle/>
        <a:p>
          <a:endParaRPr lang="uk-UA"/>
        </a:p>
      </dgm:t>
    </dgm:pt>
    <dgm:pt modelId="{8C875272-CB5E-4853-922F-3C25CFF780DC}" type="sibTrans" cxnId="{3C3C6AB1-E08D-4263-9D0F-E369F68A5340}">
      <dgm:prSet/>
      <dgm:spPr/>
      <dgm:t>
        <a:bodyPr/>
        <a:lstStyle/>
        <a:p>
          <a:endParaRPr lang="uk-UA"/>
        </a:p>
      </dgm:t>
    </dgm:pt>
    <dgm:pt modelId="{02A4CC05-320B-4C4E-80CC-EED6E0F94BB9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sz="4800" b="1" spc="-100" baseline="0" dirty="0" smtClean="0"/>
            <a:t>7468</a:t>
          </a:r>
          <a:endParaRPr lang="uk-UA" sz="4800" b="1" spc="-100" baseline="0" dirty="0"/>
        </a:p>
      </dgm:t>
    </dgm:pt>
    <dgm:pt modelId="{01F05FFE-5811-4172-B3CD-FBDFBACD67B6}" type="parTrans" cxnId="{8754A9C2-AF48-4E38-93B3-6E424FE888A0}">
      <dgm:prSet/>
      <dgm:spPr/>
      <dgm:t>
        <a:bodyPr/>
        <a:lstStyle/>
        <a:p>
          <a:endParaRPr lang="uk-UA"/>
        </a:p>
      </dgm:t>
    </dgm:pt>
    <dgm:pt modelId="{AD134725-97D9-46A2-8C14-F32D0B6E898E}" type="sibTrans" cxnId="{8754A9C2-AF48-4E38-93B3-6E424FE888A0}">
      <dgm:prSet/>
      <dgm:spPr/>
      <dgm:t>
        <a:bodyPr/>
        <a:lstStyle/>
        <a:p>
          <a:endParaRPr lang="uk-UA"/>
        </a:p>
      </dgm:t>
    </dgm:pt>
    <dgm:pt modelId="{A2FA415F-CF09-4F00-94B8-97AD3A5B4496}" type="pres">
      <dgm:prSet presAssocID="{F20D526D-BBF4-4166-8743-2DCEDF49EE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6D5B9BE-2E08-4EA9-8FF1-EC1C803DB106}" type="pres">
      <dgm:prSet presAssocID="{02A4CC05-320B-4C4E-80CC-EED6E0F94BB9}" presName="linNode" presStyleCnt="0"/>
      <dgm:spPr/>
    </dgm:pt>
    <dgm:pt modelId="{E225775F-2093-4217-9640-6CA5DF42F588}" type="pres">
      <dgm:prSet presAssocID="{02A4CC05-320B-4C4E-80CC-EED6E0F94BB9}" presName="parentText" presStyleLbl="node1" presStyleIdx="0" presStyleCnt="5" custScaleX="75473" custScaleY="13106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B4FEBB-97E9-4381-81AA-198266FB4A6F}" type="pres">
      <dgm:prSet presAssocID="{02A4CC05-320B-4C4E-80CC-EED6E0F94BB9}" presName="descendantText" presStyleLbl="alignAccFollowNode1" presStyleIdx="0" presStyleCnt="5" custScaleX="143698" custScaleY="13274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37CB4C-814A-4DBD-B60F-BBF37A186984}" type="pres">
      <dgm:prSet presAssocID="{AD134725-97D9-46A2-8C14-F32D0B6E898E}" presName="sp" presStyleCnt="0"/>
      <dgm:spPr/>
    </dgm:pt>
    <dgm:pt modelId="{3D688AAF-48BB-405C-A925-67899BB53352}" type="pres">
      <dgm:prSet presAssocID="{9CB39DFD-C511-4F1C-BD4D-7BAD3DC5A06B}" presName="linNode" presStyleCnt="0"/>
      <dgm:spPr/>
    </dgm:pt>
    <dgm:pt modelId="{9E6B6713-E2A4-4E9C-82C8-46B6C2FDE0DF}" type="pres">
      <dgm:prSet presAssocID="{9CB39DFD-C511-4F1C-BD4D-7BAD3DC5A06B}" presName="parentText" presStyleLbl="node1" presStyleIdx="1" presStyleCnt="5" custScaleX="6247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172D9FC-B028-4A4D-AA12-93DF69CCC2CE}" type="pres">
      <dgm:prSet presAssocID="{9CB39DFD-C511-4F1C-BD4D-7BAD3DC5A06B}" presName="descendantText" presStyleLbl="alignAccFollowNode1" presStyleIdx="1" presStyleCnt="5" custScaleX="12082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9CB654-66FE-47DF-89C2-612A2A12A089}" type="pres">
      <dgm:prSet presAssocID="{D2A4F1BD-B1D6-436C-AE01-00D4C92A36AB}" presName="sp" presStyleCnt="0"/>
      <dgm:spPr/>
    </dgm:pt>
    <dgm:pt modelId="{61A653F0-A3B0-43CB-A172-EFE662E3AB62}" type="pres">
      <dgm:prSet presAssocID="{C7B98619-CBAE-4F98-A6EA-A7C582265156}" presName="linNode" presStyleCnt="0"/>
      <dgm:spPr/>
    </dgm:pt>
    <dgm:pt modelId="{D986813B-121D-4748-9C9A-FE5910DACFF2}" type="pres">
      <dgm:prSet presAssocID="{C7B98619-CBAE-4F98-A6EA-A7C582265156}" presName="parentText" presStyleLbl="node1" presStyleIdx="2" presStyleCnt="5" custScaleX="6331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6BADB1-826C-48E1-88BB-CD9F929820E1}" type="pres">
      <dgm:prSet presAssocID="{C7B98619-CBAE-4F98-A6EA-A7C582265156}" presName="descendantText" presStyleLbl="alignAccFollowNode1" presStyleIdx="2" presStyleCnt="5" custScaleX="11995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9F42B4D-D402-453E-9EB4-809FFAD1D8A5}" type="pres">
      <dgm:prSet presAssocID="{0626E009-0851-4DBD-A399-60799EDA7263}" presName="sp" presStyleCnt="0"/>
      <dgm:spPr/>
    </dgm:pt>
    <dgm:pt modelId="{7D30B8E3-B63F-4743-BADA-69998A6235DE}" type="pres">
      <dgm:prSet presAssocID="{6A6D94BD-BD74-4D87-943F-510CC117BEF3}" presName="linNode" presStyleCnt="0"/>
      <dgm:spPr/>
    </dgm:pt>
    <dgm:pt modelId="{106651CD-1293-4676-9D75-2C23613EC004}" type="pres">
      <dgm:prSet presAssocID="{6A6D94BD-BD74-4D87-943F-510CC117BEF3}" presName="parentText" presStyleLbl="node1" presStyleIdx="3" presStyleCnt="5" custScaleX="6331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9C6059-EAD5-42D9-AB6B-DF0501F08108}" type="pres">
      <dgm:prSet presAssocID="{6A6D94BD-BD74-4D87-943F-510CC117BEF3}" presName="descendantText" presStyleLbl="alignAccFollowNode1" presStyleIdx="3" presStyleCnt="5" custScaleX="11872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93DA44-3D39-426F-A9E2-FAA613A4B9A4}" type="pres">
      <dgm:prSet presAssocID="{1E6B2FEF-C6D9-4263-A082-5A296E1559F8}" presName="sp" presStyleCnt="0"/>
      <dgm:spPr/>
    </dgm:pt>
    <dgm:pt modelId="{442F8247-A120-433E-AC0A-F4B5AF5596FF}" type="pres">
      <dgm:prSet presAssocID="{0CFAF0E4-F4A6-4739-A33D-8029EF7B64FB}" presName="linNode" presStyleCnt="0"/>
      <dgm:spPr/>
    </dgm:pt>
    <dgm:pt modelId="{3DBA6C80-B5E2-422A-ABFF-AA582027A733}" type="pres">
      <dgm:prSet presAssocID="{0CFAF0E4-F4A6-4739-A33D-8029EF7B64FB}" presName="parentText" presStyleLbl="node1" presStyleIdx="4" presStyleCnt="5" custScaleX="6331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D34200-7297-43D7-AD7A-9CC089C7D6F7}" type="pres">
      <dgm:prSet presAssocID="{0CFAF0E4-F4A6-4739-A33D-8029EF7B64FB}" presName="descendantText" presStyleLbl="alignAccFollowNode1" presStyleIdx="4" presStyleCnt="5" custScaleX="1192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CBACB00-B64C-45C8-9589-C80D13240451}" type="presOf" srcId="{9CB39DFD-C511-4F1C-BD4D-7BAD3DC5A06B}" destId="{9E6B6713-E2A4-4E9C-82C8-46B6C2FDE0DF}" srcOrd="0" destOrd="0" presId="urn:microsoft.com/office/officeart/2005/8/layout/vList5"/>
    <dgm:cxn modelId="{7615282A-9F20-4E5F-A711-9574BC6BBB2A}" srcId="{0CFAF0E4-F4A6-4739-A33D-8029EF7B64FB}" destId="{2E0BE0E2-C4E9-46BE-8384-B68CAF0332E1}" srcOrd="0" destOrd="0" parTransId="{AA8AC94E-3AA7-4942-BB1A-B00609CAA047}" sibTransId="{DB8F85A3-844E-4DC7-9A09-151F46502CBB}"/>
    <dgm:cxn modelId="{E4497F2C-AF5E-4160-8F65-8BDC00F4AB63}" srcId="{F20D526D-BBF4-4166-8743-2DCEDF49EE6B}" destId="{C7B98619-CBAE-4F98-A6EA-A7C582265156}" srcOrd="2" destOrd="0" parTransId="{A9B73342-C4EC-41D5-AD0F-D1ED8943E50C}" sibTransId="{0626E009-0851-4DBD-A399-60799EDA7263}"/>
    <dgm:cxn modelId="{47605C74-D710-4E6C-A2A9-A0EED2D5CED4}" type="presOf" srcId="{FC2BAA16-F7DA-456A-8670-D4CAB42DD142}" destId="{5172D9FC-B028-4A4D-AA12-93DF69CCC2CE}" srcOrd="0" destOrd="0" presId="urn:microsoft.com/office/officeart/2005/8/layout/vList5"/>
    <dgm:cxn modelId="{ADEA123F-3037-44DC-B2CB-A146CCD880D0}" srcId="{F20D526D-BBF4-4166-8743-2DCEDF49EE6B}" destId="{6A6D94BD-BD74-4D87-943F-510CC117BEF3}" srcOrd="3" destOrd="0" parTransId="{7C9E13AA-D392-4F9C-88FB-30FC30CD50FF}" sibTransId="{1E6B2FEF-C6D9-4263-A082-5A296E1559F8}"/>
    <dgm:cxn modelId="{D818D635-B0D1-4A4B-852B-1E817807F277}" type="presOf" srcId="{2E0BE0E2-C4E9-46BE-8384-B68CAF0332E1}" destId="{10D34200-7297-43D7-AD7A-9CC089C7D6F7}" srcOrd="0" destOrd="0" presId="urn:microsoft.com/office/officeart/2005/8/layout/vList5"/>
    <dgm:cxn modelId="{6E69ED3E-1969-4E02-B49A-9FA291A4071A}" srcId="{F20D526D-BBF4-4166-8743-2DCEDF49EE6B}" destId="{0CFAF0E4-F4A6-4739-A33D-8029EF7B64FB}" srcOrd="4" destOrd="0" parTransId="{9993CE98-BEC1-4951-BF89-CF7FAFEF7204}" sibTransId="{70D0AFD0-4803-4FA8-AAEE-071C28EF2D9A}"/>
    <dgm:cxn modelId="{0389527E-0145-4B2F-AE15-A28AB43A6BB2}" type="presOf" srcId="{38617BC5-B217-4DBB-9A6E-784CF2436CA7}" destId="{BC6BADB1-826C-48E1-88BB-CD9F929820E1}" srcOrd="0" destOrd="0" presId="urn:microsoft.com/office/officeart/2005/8/layout/vList5"/>
    <dgm:cxn modelId="{CB216556-53E1-4E79-BB3C-D3EA40E59296}" srcId="{6A6D94BD-BD74-4D87-943F-510CC117BEF3}" destId="{6FDE7A6B-141B-4AE8-9EFC-08BEBDE00A26}" srcOrd="0" destOrd="0" parTransId="{1C5D5697-142D-45B4-853B-163CFB3A0FD2}" sibTransId="{9483B006-4A2D-4FC4-BEEC-A6982262AAE7}"/>
    <dgm:cxn modelId="{8E80F5D2-9B38-4444-9B6E-4B9B04555AE5}" srcId="{9CB39DFD-C511-4F1C-BD4D-7BAD3DC5A06B}" destId="{FC2BAA16-F7DA-456A-8670-D4CAB42DD142}" srcOrd="0" destOrd="0" parTransId="{4881A2E0-11BA-44B8-9159-46E077F9D346}" sibTransId="{52AD7F95-19B9-4A1D-A879-1279B6566011}"/>
    <dgm:cxn modelId="{8754A9C2-AF48-4E38-93B3-6E424FE888A0}" srcId="{F20D526D-BBF4-4166-8743-2DCEDF49EE6B}" destId="{02A4CC05-320B-4C4E-80CC-EED6E0F94BB9}" srcOrd="0" destOrd="0" parTransId="{01F05FFE-5811-4172-B3CD-FBDFBACD67B6}" sibTransId="{AD134725-97D9-46A2-8C14-F32D0B6E898E}"/>
    <dgm:cxn modelId="{F75E254C-8DEB-4BDF-99D5-1E4BB04A47E7}" type="presOf" srcId="{3DE8083B-556C-4635-BB24-B6EE32F09B47}" destId="{E9B4FEBB-97E9-4381-81AA-198266FB4A6F}" srcOrd="0" destOrd="0" presId="urn:microsoft.com/office/officeart/2005/8/layout/vList5"/>
    <dgm:cxn modelId="{3C03E3BB-0EB5-424E-9951-98CE8135C6DF}" srcId="{C7B98619-CBAE-4F98-A6EA-A7C582265156}" destId="{38617BC5-B217-4DBB-9A6E-784CF2436CA7}" srcOrd="0" destOrd="0" parTransId="{F2435E79-A86D-4A9C-9A79-1B1159765C23}" sibTransId="{F85BEEAB-4755-46EE-A975-ED515BDF25C0}"/>
    <dgm:cxn modelId="{888792EA-1E65-4EC1-83B2-E12FEFE83C75}" type="presOf" srcId="{6FDE7A6B-141B-4AE8-9EFC-08BEBDE00A26}" destId="{3D9C6059-EAD5-42D9-AB6B-DF0501F08108}" srcOrd="0" destOrd="0" presId="urn:microsoft.com/office/officeart/2005/8/layout/vList5"/>
    <dgm:cxn modelId="{A58309BD-C8A8-45EB-8B30-8835A9B445E5}" type="presOf" srcId="{6A6D94BD-BD74-4D87-943F-510CC117BEF3}" destId="{106651CD-1293-4676-9D75-2C23613EC004}" srcOrd="0" destOrd="0" presId="urn:microsoft.com/office/officeart/2005/8/layout/vList5"/>
    <dgm:cxn modelId="{2CA2E3D2-5830-4105-A35E-7D5B4E581A0C}" type="presOf" srcId="{0CFAF0E4-F4A6-4739-A33D-8029EF7B64FB}" destId="{3DBA6C80-B5E2-422A-ABFF-AA582027A733}" srcOrd="0" destOrd="0" presId="urn:microsoft.com/office/officeart/2005/8/layout/vList5"/>
    <dgm:cxn modelId="{6B2A9E56-DFDA-49D0-AF74-0ECBFF40A86A}" srcId="{F20D526D-BBF4-4166-8743-2DCEDF49EE6B}" destId="{9CB39DFD-C511-4F1C-BD4D-7BAD3DC5A06B}" srcOrd="1" destOrd="0" parTransId="{23789B1B-21E1-409A-9F15-35E5292126C7}" sibTransId="{D2A4F1BD-B1D6-436C-AE01-00D4C92A36AB}"/>
    <dgm:cxn modelId="{3C3C6AB1-E08D-4263-9D0F-E369F68A5340}" srcId="{02A4CC05-320B-4C4E-80CC-EED6E0F94BB9}" destId="{3DE8083B-556C-4635-BB24-B6EE32F09B47}" srcOrd="0" destOrd="0" parTransId="{C847E602-ADD7-4670-96AE-782C811AE944}" sibTransId="{8C875272-CB5E-4853-922F-3C25CFF780DC}"/>
    <dgm:cxn modelId="{02B4054E-D15E-4454-AF1E-CA080311CF7F}" type="presOf" srcId="{F20D526D-BBF4-4166-8743-2DCEDF49EE6B}" destId="{A2FA415F-CF09-4F00-94B8-97AD3A5B4496}" srcOrd="0" destOrd="0" presId="urn:microsoft.com/office/officeart/2005/8/layout/vList5"/>
    <dgm:cxn modelId="{4E740160-0639-4E7E-A73E-35F8E8ADB8F1}" type="presOf" srcId="{C7B98619-CBAE-4F98-A6EA-A7C582265156}" destId="{D986813B-121D-4748-9C9A-FE5910DACFF2}" srcOrd="0" destOrd="0" presId="urn:microsoft.com/office/officeart/2005/8/layout/vList5"/>
    <dgm:cxn modelId="{443CD3E7-05C7-41FA-982F-C0B0AF70B957}" type="presOf" srcId="{02A4CC05-320B-4C4E-80CC-EED6E0F94BB9}" destId="{E225775F-2093-4217-9640-6CA5DF42F588}" srcOrd="0" destOrd="0" presId="urn:microsoft.com/office/officeart/2005/8/layout/vList5"/>
    <dgm:cxn modelId="{D34A1BDF-D69A-4BEF-BF81-7365CF230B31}" type="presParOf" srcId="{A2FA415F-CF09-4F00-94B8-97AD3A5B4496}" destId="{56D5B9BE-2E08-4EA9-8FF1-EC1C803DB106}" srcOrd="0" destOrd="0" presId="urn:microsoft.com/office/officeart/2005/8/layout/vList5"/>
    <dgm:cxn modelId="{050DC812-9E1B-4A03-9DF7-D4BCE037EAED}" type="presParOf" srcId="{56D5B9BE-2E08-4EA9-8FF1-EC1C803DB106}" destId="{E225775F-2093-4217-9640-6CA5DF42F588}" srcOrd="0" destOrd="0" presId="urn:microsoft.com/office/officeart/2005/8/layout/vList5"/>
    <dgm:cxn modelId="{B78483DA-5991-428B-8759-F48DF52B19C6}" type="presParOf" srcId="{56D5B9BE-2E08-4EA9-8FF1-EC1C803DB106}" destId="{E9B4FEBB-97E9-4381-81AA-198266FB4A6F}" srcOrd="1" destOrd="0" presId="urn:microsoft.com/office/officeart/2005/8/layout/vList5"/>
    <dgm:cxn modelId="{0E3C2CA9-526E-40BD-B2A6-6F35A793F70F}" type="presParOf" srcId="{A2FA415F-CF09-4F00-94B8-97AD3A5B4496}" destId="{BE37CB4C-814A-4DBD-B60F-BBF37A186984}" srcOrd="1" destOrd="0" presId="urn:microsoft.com/office/officeart/2005/8/layout/vList5"/>
    <dgm:cxn modelId="{A3BBEFA1-E886-44AA-9E13-F82F666F11DC}" type="presParOf" srcId="{A2FA415F-CF09-4F00-94B8-97AD3A5B4496}" destId="{3D688AAF-48BB-405C-A925-67899BB53352}" srcOrd="2" destOrd="0" presId="urn:microsoft.com/office/officeart/2005/8/layout/vList5"/>
    <dgm:cxn modelId="{1E168D41-BA7B-4F53-9403-7494E97343B2}" type="presParOf" srcId="{3D688AAF-48BB-405C-A925-67899BB53352}" destId="{9E6B6713-E2A4-4E9C-82C8-46B6C2FDE0DF}" srcOrd="0" destOrd="0" presId="urn:microsoft.com/office/officeart/2005/8/layout/vList5"/>
    <dgm:cxn modelId="{BD48553D-6929-4E92-9EB1-4E73E6BB9C23}" type="presParOf" srcId="{3D688AAF-48BB-405C-A925-67899BB53352}" destId="{5172D9FC-B028-4A4D-AA12-93DF69CCC2CE}" srcOrd="1" destOrd="0" presId="urn:microsoft.com/office/officeart/2005/8/layout/vList5"/>
    <dgm:cxn modelId="{B6F26957-ADE6-43B4-9BAB-598F7F3134CC}" type="presParOf" srcId="{A2FA415F-CF09-4F00-94B8-97AD3A5B4496}" destId="{729CB654-66FE-47DF-89C2-612A2A12A089}" srcOrd="3" destOrd="0" presId="urn:microsoft.com/office/officeart/2005/8/layout/vList5"/>
    <dgm:cxn modelId="{C7A1DF9F-173C-4FC7-A3EB-C93E270C4288}" type="presParOf" srcId="{A2FA415F-CF09-4F00-94B8-97AD3A5B4496}" destId="{61A653F0-A3B0-43CB-A172-EFE662E3AB62}" srcOrd="4" destOrd="0" presId="urn:microsoft.com/office/officeart/2005/8/layout/vList5"/>
    <dgm:cxn modelId="{4F209BEE-3EEA-4501-A82F-C98E455BDB6B}" type="presParOf" srcId="{61A653F0-A3B0-43CB-A172-EFE662E3AB62}" destId="{D986813B-121D-4748-9C9A-FE5910DACFF2}" srcOrd="0" destOrd="0" presId="urn:microsoft.com/office/officeart/2005/8/layout/vList5"/>
    <dgm:cxn modelId="{7438071A-3B62-4D05-AA79-2DCE5850D7C3}" type="presParOf" srcId="{61A653F0-A3B0-43CB-A172-EFE662E3AB62}" destId="{BC6BADB1-826C-48E1-88BB-CD9F929820E1}" srcOrd="1" destOrd="0" presId="urn:microsoft.com/office/officeart/2005/8/layout/vList5"/>
    <dgm:cxn modelId="{4004028F-EA43-4ADF-8F5E-D70997F9B98A}" type="presParOf" srcId="{A2FA415F-CF09-4F00-94B8-97AD3A5B4496}" destId="{59F42B4D-D402-453E-9EB4-809FFAD1D8A5}" srcOrd="5" destOrd="0" presId="urn:microsoft.com/office/officeart/2005/8/layout/vList5"/>
    <dgm:cxn modelId="{BDC2BCC9-4ED3-4174-9DDC-0E74DDDE304C}" type="presParOf" srcId="{A2FA415F-CF09-4F00-94B8-97AD3A5B4496}" destId="{7D30B8E3-B63F-4743-BADA-69998A6235DE}" srcOrd="6" destOrd="0" presId="urn:microsoft.com/office/officeart/2005/8/layout/vList5"/>
    <dgm:cxn modelId="{898B96F6-0BCB-4E98-B501-32A788A2DFB1}" type="presParOf" srcId="{7D30B8E3-B63F-4743-BADA-69998A6235DE}" destId="{106651CD-1293-4676-9D75-2C23613EC004}" srcOrd="0" destOrd="0" presId="urn:microsoft.com/office/officeart/2005/8/layout/vList5"/>
    <dgm:cxn modelId="{463DB2B7-CFC2-4FE8-885A-16843345FB75}" type="presParOf" srcId="{7D30B8E3-B63F-4743-BADA-69998A6235DE}" destId="{3D9C6059-EAD5-42D9-AB6B-DF0501F08108}" srcOrd="1" destOrd="0" presId="urn:microsoft.com/office/officeart/2005/8/layout/vList5"/>
    <dgm:cxn modelId="{2362AB14-3D01-4A36-B4B0-F97B02793D8A}" type="presParOf" srcId="{A2FA415F-CF09-4F00-94B8-97AD3A5B4496}" destId="{8B93DA44-3D39-426F-A9E2-FAA613A4B9A4}" srcOrd="7" destOrd="0" presId="urn:microsoft.com/office/officeart/2005/8/layout/vList5"/>
    <dgm:cxn modelId="{5A3883B1-74FF-47F3-BEAB-ECD43E9C0DC9}" type="presParOf" srcId="{A2FA415F-CF09-4F00-94B8-97AD3A5B4496}" destId="{442F8247-A120-433E-AC0A-F4B5AF5596FF}" srcOrd="8" destOrd="0" presId="urn:microsoft.com/office/officeart/2005/8/layout/vList5"/>
    <dgm:cxn modelId="{D6C1AB06-A575-4754-ACCC-D0744E53D17F}" type="presParOf" srcId="{442F8247-A120-433E-AC0A-F4B5AF5596FF}" destId="{3DBA6C80-B5E2-422A-ABFF-AA582027A733}" srcOrd="0" destOrd="0" presId="urn:microsoft.com/office/officeart/2005/8/layout/vList5"/>
    <dgm:cxn modelId="{F9401927-CBCC-47F4-8EFE-FA93FADB6745}" type="presParOf" srcId="{442F8247-A120-433E-AC0A-F4B5AF5596FF}" destId="{10D34200-7297-43D7-AD7A-9CC089C7D6F7}" srcOrd="1" destOrd="0" presId="urn:microsoft.com/office/officeart/2005/8/layout/vList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27EFED8-8686-4CB4-AF37-167796EE443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4C7DA4F-FE7C-4EAF-946B-9CD762D909CD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3281 особа, постраждала внаслідок аварії на ЧАЕС</a:t>
          </a:r>
          <a:endParaRPr lang="uk-UA" b="1" dirty="0"/>
        </a:p>
      </dgm:t>
    </dgm:pt>
    <dgm:pt modelId="{A0CF83FA-4204-47EB-AF30-4CEF6687B9A0}" type="parTrans" cxnId="{E918F81A-41E8-4F77-9BC9-16886560869F}">
      <dgm:prSet/>
      <dgm:spPr/>
      <dgm:t>
        <a:bodyPr/>
        <a:lstStyle/>
        <a:p>
          <a:endParaRPr lang="uk-UA"/>
        </a:p>
      </dgm:t>
    </dgm:pt>
    <dgm:pt modelId="{8CAF592A-E182-4628-9E88-6722BE84FA71}" type="sibTrans" cxnId="{E918F81A-41E8-4F77-9BC9-16886560869F}">
      <dgm:prSet/>
      <dgm:spPr/>
      <dgm:t>
        <a:bodyPr/>
        <a:lstStyle/>
        <a:p>
          <a:endParaRPr lang="uk-UA"/>
        </a:p>
      </dgm:t>
    </dgm:pt>
    <dgm:pt modelId="{9BCA6D33-C0B5-4353-847D-C3A43542A5FD}">
      <dgm:prSet phldrT="[Текст]"/>
      <dgm:spPr/>
      <dgm:t>
        <a:bodyPr/>
        <a:lstStyle/>
        <a:p>
          <a:r>
            <a:rPr lang="uk-UA" b="1" dirty="0" smtClean="0"/>
            <a:t>Щорічна одноразова допомога на оздоровлення </a:t>
          </a:r>
          <a:endParaRPr lang="uk-UA" b="1" dirty="0"/>
        </a:p>
      </dgm:t>
    </dgm:pt>
    <dgm:pt modelId="{7C1DF018-90AE-474A-8138-A4C031CF7192}" type="parTrans" cxnId="{34DEAF8F-8698-4DD0-9EA6-9921C224C652}">
      <dgm:prSet/>
      <dgm:spPr/>
      <dgm:t>
        <a:bodyPr/>
        <a:lstStyle/>
        <a:p>
          <a:endParaRPr lang="uk-UA"/>
        </a:p>
      </dgm:t>
    </dgm:pt>
    <dgm:pt modelId="{C919356E-F099-4A30-93E8-35832A6BB64A}" type="sibTrans" cxnId="{34DEAF8F-8698-4DD0-9EA6-9921C224C652}">
      <dgm:prSet/>
      <dgm:spPr/>
      <dgm:t>
        <a:bodyPr/>
        <a:lstStyle/>
        <a:p>
          <a:endParaRPr lang="uk-UA"/>
        </a:p>
      </dgm:t>
    </dgm:pt>
    <dgm:pt modelId="{411D5658-4522-4B5E-8E76-9BE7185CF8A9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403 особи, постраждалі внаслідок аварії на ЧАЕС</a:t>
          </a:r>
          <a:endParaRPr lang="uk-UA" b="1" dirty="0"/>
        </a:p>
      </dgm:t>
    </dgm:pt>
    <dgm:pt modelId="{97B6659A-80D6-4E10-9C29-77AAF770293A}" type="parTrans" cxnId="{8160E4BB-5282-4F23-AAAA-38F58AC94DE6}">
      <dgm:prSet/>
      <dgm:spPr/>
      <dgm:t>
        <a:bodyPr/>
        <a:lstStyle/>
        <a:p>
          <a:endParaRPr lang="uk-UA"/>
        </a:p>
      </dgm:t>
    </dgm:pt>
    <dgm:pt modelId="{1F751C30-9915-4E5C-999F-ABB0CF20127B}" type="sibTrans" cxnId="{8160E4BB-5282-4F23-AAAA-38F58AC94DE6}">
      <dgm:prSet/>
      <dgm:spPr/>
      <dgm:t>
        <a:bodyPr/>
        <a:lstStyle/>
        <a:p>
          <a:endParaRPr lang="uk-UA"/>
        </a:p>
      </dgm:t>
    </dgm:pt>
    <dgm:pt modelId="{F0B5352A-8DBB-4C11-8888-A9C59A73EC44}">
      <dgm:prSet phldrT="[Текст]"/>
      <dgm:spPr/>
      <dgm:t>
        <a:bodyPr/>
        <a:lstStyle/>
        <a:p>
          <a:r>
            <a:rPr lang="uk-UA" b="1" dirty="0" smtClean="0"/>
            <a:t>Компенсаційні виплати</a:t>
          </a:r>
          <a:endParaRPr lang="uk-UA" b="1" dirty="0"/>
        </a:p>
      </dgm:t>
    </dgm:pt>
    <dgm:pt modelId="{EA4D436D-950E-46CA-A8AC-0341DCA5C0B0}" type="parTrans" cxnId="{E3FD92BB-5DF3-47B6-B561-72A65D322112}">
      <dgm:prSet/>
      <dgm:spPr/>
      <dgm:t>
        <a:bodyPr/>
        <a:lstStyle/>
        <a:p>
          <a:endParaRPr lang="uk-UA"/>
        </a:p>
      </dgm:t>
    </dgm:pt>
    <dgm:pt modelId="{F6D63475-BD0D-4A61-A578-3224E17FB959}" type="sibTrans" cxnId="{E3FD92BB-5DF3-47B6-B561-72A65D322112}">
      <dgm:prSet/>
      <dgm:spPr/>
      <dgm:t>
        <a:bodyPr/>
        <a:lstStyle/>
        <a:p>
          <a:endParaRPr lang="uk-UA"/>
        </a:p>
      </dgm:t>
    </dgm:pt>
    <dgm:pt modelId="{FC2A3845-371A-4151-B5D9-57F1A7F0C0AD}" type="pres">
      <dgm:prSet presAssocID="{F27EFED8-8686-4CB4-AF37-167796EE44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4722E46-5411-4491-B8DA-276B0DA2791A}" type="pres">
      <dgm:prSet presAssocID="{B4C7DA4F-FE7C-4EAF-946B-9CD762D909CD}" presName="linNode" presStyleCnt="0"/>
      <dgm:spPr/>
    </dgm:pt>
    <dgm:pt modelId="{32B478B1-01AD-4431-9F49-FA750D0F610B}" type="pres">
      <dgm:prSet presAssocID="{B4C7DA4F-FE7C-4EAF-946B-9CD762D909CD}" presName="parentText" presStyleLbl="node1" presStyleIdx="0" presStyleCnt="2" custScaleX="18176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16AAB3-98F8-4F31-B67D-52F96726905F}" type="pres">
      <dgm:prSet presAssocID="{B4C7DA4F-FE7C-4EAF-946B-9CD762D909CD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623D34-6700-480C-A636-EE6D778CC1B3}" type="pres">
      <dgm:prSet presAssocID="{8CAF592A-E182-4628-9E88-6722BE84FA71}" presName="sp" presStyleCnt="0"/>
      <dgm:spPr/>
    </dgm:pt>
    <dgm:pt modelId="{B4BADE67-A159-42E8-BB80-206492F249CE}" type="pres">
      <dgm:prSet presAssocID="{411D5658-4522-4B5E-8E76-9BE7185CF8A9}" presName="linNode" presStyleCnt="0"/>
      <dgm:spPr/>
    </dgm:pt>
    <dgm:pt modelId="{B80DF5C1-70A1-493E-BEED-87FAD0DAE12C}" type="pres">
      <dgm:prSet presAssocID="{411D5658-4522-4B5E-8E76-9BE7185CF8A9}" presName="parentText" presStyleLbl="node1" presStyleIdx="1" presStyleCnt="2" custScaleX="18721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2B65E7-D7FF-4982-A32F-92348DDDEC8B}" type="pres">
      <dgm:prSet presAssocID="{411D5658-4522-4B5E-8E76-9BE7185CF8A9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918F81A-41E8-4F77-9BC9-16886560869F}" srcId="{F27EFED8-8686-4CB4-AF37-167796EE443A}" destId="{B4C7DA4F-FE7C-4EAF-946B-9CD762D909CD}" srcOrd="0" destOrd="0" parTransId="{A0CF83FA-4204-47EB-AF30-4CEF6687B9A0}" sibTransId="{8CAF592A-E182-4628-9E88-6722BE84FA71}"/>
    <dgm:cxn modelId="{CF8B7EF5-DC28-46F2-8DD2-D65181EF726E}" type="presOf" srcId="{9BCA6D33-C0B5-4353-847D-C3A43542A5FD}" destId="{EC16AAB3-98F8-4F31-B67D-52F96726905F}" srcOrd="0" destOrd="0" presId="urn:microsoft.com/office/officeart/2005/8/layout/vList5"/>
    <dgm:cxn modelId="{B4AC9313-5056-4D24-8B22-0F6EE5D6BF59}" type="presOf" srcId="{F0B5352A-8DBB-4C11-8888-A9C59A73EC44}" destId="{932B65E7-D7FF-4982-A32F-92348DDDEC8B}" srcOrd="0" destOrd="0" presId="urn:microsoft.com/office/officeart/2005/8/layout/vList5"/>
    <dgm:cxn modelId="{57EEF4F3-4693-470D-977D-5B16B2E39DC4}" type="presOf" srcId="{411D5658-4522-4B5E-8E76-9BE7185CF8A9}" destId="{B80DF5C1-70A1-493E-BEED-87FAD0DAE12C}" srcOrd="0" destOrd="0" presId="urn:microsoft.com/office/officeart/2005/8/layout/vList5"/>
    <dgm:cxn modelId="{E3FD92BB-5DF3-47B6-B561-72A65D322112}" srcId="{411D5658-4522-4B5E-8E76-9BE7185CF8A9}" destId="{F0B5352A-8DBB-4C11-8888-A9C59A73EC44}" srcOrd="0" destOrd="0" parTransId="{EA4D436D-950E-46CA-A8AC-0341DCA5C0B0}" sibTransId="{F6D63475-BD0D-4A61-A578-3224E17FB959}"/>
    <dgm:cxn modelId="{48B43279-C698-4D7C-B6E1-25B5CA2EB141}" type="presOf" srcId="{B4C7DA4F-FE7C-4EAF-946B-9CD762D909CD}" destId="{32B478B1-01AD-4431-9F49-FA750D0F610B}" srcOrd="0" destOrd="0" presId="urn:microsoft.com/office/officeart/2005/8/layout/vList5"/>
    <dgm:cxn modelId="{ADB84E0B-0BC8-4F2C-9EC0-A787C903FE87}" type="presOf" srcId="{F27EFED8-8686-4CB4-AF37-167796EE443A}" destId="{FC2A3845-371A-4151-B5D9-57F1A7F0C0AD}" srcOrd="0" destOrd="0" presId="urn:microsoft.com/office/officeart/2005/8/layout/vList5"/>
    <dgm:cxn modelId="{8160E4BB-5282-4F23-AAAA-38F58AC94DE6}" srcId="{F27EFED8-8686-4CB4-AF37-167796EE443A}" destId="{411D5658-4522-4B5E-8E76-9BE7185CF8A9}" srcOrd="1" destOrd="0" parTransId="{97B6659A-80D6-4E10-9C29-77AAF770293A}" sibTransId="{1F751C30-9915-4E5C-999F-ABB0CF20127B}"/>
    <dgm:cxn modelId="{34DEAF8F-8698-4DD0-9EA6-9921C224C652}" srcId="{B4C7DA4F-FE7C-4EAF-946B-9CD762D909CD}" destId="{9BCA6D33-C0B5-4353-847D-C3A43542A5FD}" srcOrd="0" destOrd="0" parTransId="{7C1DF018-90AE-474A-8138-A4C031CF7192}" sibTransId="{C919356E-F099-4A30-93E8-35832A6BB64A}"/>
    <dgm:cxn modelId="{CF889A4A-D383-426E-8F1E-60A0218D73DF}" type="presParOf" srcId="{FC2A3845-371A-4151-B5D9-57F1A7F0C0AD}" destId="{54722E46-5411-4491-B8DA-276B0DA2791A}" srcOrd="0" destOrd="0" presId="urn:microsoft.com/office/officeart/2005/8/layout/vList5"/>
    <dgm:cxn modelId="{5E8D466C-C3AA-4B1D-9B51-2F10103CF56B}" type="presParOf" srcId="{54722E46-5411-4491-B8DA-276B0DA2791A}" destId="{32B478B1-01AD-4431-9F49-FA750D0F610B}" srcOrd="0" destOrd="0" presId="urn:microsoft.com/office/officeart/2005/8/layout/vList5"/>
    <dgm:cxn modelId="{A2B27287-5979-4768-B071-CFE1B9D2CD4D}" type="presParOf" srcId="{54722E46-5411-4491-B8DA-276B0DA2791A}" destId="{EC16AAB3-98F8-4F31-B67D-52F96726905F}" srcOrd="1" destOrd="0" presId="urn:microsoft.com/office/officeart/2005/8/layout/vList5"/>
    <dgm:cxn modelId="{82E8A2A8-EEA1-404A-8F67-FF52E85D237B}" type="presParOf" srcId="{FC2A3845-371A-4151-B5D9-57F1A7F0C0AD}" destId="{9C623D34-6700-480C-A636-EE6D778CC1B3}" srcOrd="1" destOrd="0" presId="urn:microsoft.com/office/officeart/2005/8/layout/vList5"/>
    <dgm:cxn modelId="{5B1A7386-D4E6-43F8-B5C9-85D540A6E5B0}" type="presParOf" srcId="{FC2A3845-371A-4151-B5D9-57F1A7F0C0AD}" destId="{B4BADE67-A159-42E8-BB80-206492F249CE}" srcOrd="2" destOrd="0" presId="urn:microsoft.com/office/officeart/2005/8/layout/vList5"/>
    <dgm:cxn modelId="{F4D9CA72-99E6-4F35-9932-1E51A5C8E8C6}" type="presParOf" srcId="{B4BADE67-A159-42E8-BB80-206492F249CE}" destId="{B80DF5C1-70A1-493E-BEED-87FAD0DAE12C}" srcOrd="0" destOrd="0" presId="urn:microsoft.com/office/officeart/2005/8/layout/vList5"/>
    <dgm:cxn modelId="{8E8E6147-4B34-4405-9267-E1ECC0C8B78D}" type="presParOf" srcId="{B4BADE67-A159-42E8-BB80-206492F249CE}" destId="{932B65E7-D7FF-4982-A32F-92348DDDEC8B}" srcOrd="1" destOrd="0" presId="urn:microsoft.com/office/officeart/2005/8/layout/vList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7BE8ECD-3E52-4039-B7E4-CCBBE6DD723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E6D029A-F36B-4DAC-A4A1-02F2C2741CA0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1050 </a:t>
          </a:r>
          <a:r>
            <a:rPr lang="uk-UA" dirty="0" smtClean="0"/>
            <a:t>осіб</a:t>
          </a:r>
          <a:endParaRPr lang="uk-UA" dirty="0"/>
        </a:p>
      </dgm:t>
    </dgm:pt>
    <dgm:pt modelId="{0328E31D-B4FB-44B9-8A3A-734F5DFD4BBC}" type="parTrans" cxnId="{06D317A7-B308-4585-9571-C99DBBB22022}">
      <dgm:prSet/>
      <dgm:spPr/>
      <dgm:t>
        <a:bodyPr/>
        <a:lstStyle/>
        <a:p>
          <a:endParaRPr lang="uk-UA"/>
        </a:p>
      </dgm:t>
    </dgm:pt>
    <dgm:pt modelId="{517AB364-F714-4364-82DF-BD6C9D00A041}" type="sibTrans" cxnId="{06D317A7-B308-4585-9571-C99DBBB22022}">
      <dgm:prSet/>
      <dgm:spPr/>
      <dgm:t>
        <a:bodyPr/>
        <a:lstStyle/>
        <a:p>
          <a:endParaRPr lang="uk-UA"/>
        </a:p>
      </dgm:t>
    </dgm:pt>
    <dgm:pt modelId="{FA8DBF0D-F50B-4291-85AD-9039BBDC0C88}">
      <dgm:prSet phldrT="[Текст]"/>
      <dgm:spPr/>
      <dgm:t>
        <a:bodyPr/>
        <a:lstStyle/>
        <a:p>
          <a:r>
            <a:rPr lang="uk-UA" b="1" dirty="0" smtClean="0"/>
            <a:t>Забезпечено путівками на санаторно-курортне лікування</a:t>
          </a:r>
          <a:endParaRPr lang="uk-UA" b="1" dirty="0"/>
        </a:p>
      </dgm:t>
    </dgm:pt>
    <dgm:pt modelId="{46C85E7E-7295-462D-8262-2ED1FBEB5CD2}" type="parTrans" cxnId="{E47D54CB-D125-48DE-8F9F-C4CCC2D9EC7B}">
      <dgm:prSet/>
      <dgm:spPr/>
      <dgm:t>
        <a:bodyPr/>
        <a:lstStyle/>
        <a:p>
          <a:endParaRPr lang="uk-UA"/>
        </a:p>
      </dgm:t>
    </dgm:pt>
    <dgm:pt modelId="{02389DC1-D20E-4E7C-8B41-95D74564013B}" type="sibTrans" cxnId="{E47D54CB-D125-48DE-8F9F-C4CCC2D9EC7B}">
      <dgm:prSet/>
      <dgm:spPr/>
      <dgm:t>
        <a:bodyPr/>
        <a:lstStyle/>
        <a:p>
          <a:endParaRPr lang="uk-UA"/>
        </a:p>
      </dgm:t>
    </dgm:pt>
    <dgm:pt modelId="{1156B6CB-8F30-4EDE-8DB2-CD0085F9B14F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49 </a:t>
          </a:r>
          <a:r>
            <a:rPr lang="uk-UA" dirty="0" smtClean="0"/>
            <a:t>осіб</a:t>
          </a:r>
          <a:endParaRPr lang="uk-UA" dirty="0"/>
        </a:p>
      </dgm:t>
    </dgm:pt>
    <dgm:pt modelId="{7581817F-D004-4F9E-B4DF-A25FDCF4439B}" type="parTrans" cxnId="{D8E8ED3D-7557-45F0-9868-A82DBDD55CA0}">
      <dgm:prSet/>
      <dgm:spPr/>
      <dgm:t>
        <a:bodyPr/>
        <a:lstStyle/>
        <a:p>
          <a:endParaRPr lang="uk-UA"/>
        </a:p>
      </dgm:t>
    </dgm:pt>
    <dgm:pt modelId="{32CDA025-E99C-4627-A6B8-A0BACBF017B1}" type="sibTrans" cxnId="{D8E8ED3D-7557-45F0-9868-A82DBDD55CA0}">
      <dgm:prSet/>
      <dgm:spPr/>
      <dgm:t>
        <a:bodyPr/>
        <a:lstStyle/>
        <a:p>
          <a:endParaRPr lang="uk-UA"/>
        </a:p>
      </dgm:t>
    </dgm:pt>
    <dgm:pt modelId="{BA1B4A56-7067-4709-9A24-1AA6CBF415ED}">
      <dgm:prSet phldrT="[Текст]"/>
      <dgm:spPr/>
      <dgm:t>
        <a:bodyPr/>
        <a:lstStyle/>
        <a:p>
          <a:r>
            <a:rPr lang="uk-UA" b="1" dirty="0" smtClean="0"/>
            <a:t>Призначено  компенсацію за невикористану санаторно-курортну путівку</a:t>
          </a:r>
          <a:endParaRPr lang="uk-UA" b="1" dirty="0"/>
        </a:p>
      </dgm:t>
    </dgm:pt>
    <dgm:pt modelId="{6AE0D734-B7DF-4DE6-860D-E84B7FED64C4}" type="parTrans" cxnId="{CCD8F343-3B4E-489C-BD80-E83610C43D86}">
      <dgm:prSet/>
      <dgm:spPr/>
      <dgm:t>
        <a:bodyPr/>
        <a:lstStyle/>
        <a:p>
          <a:endParaRPr lang="uk-UA"/>
        </a:p>
      </dgm:t>
    </dgm:pt>
    <dgm:pt modelId="{6C448A64-DDB2-49B5-8D7F-F915208577D0}" type="sibTrans" cxnId="{CCD8F343-3B4E-489C-BD80-E83610C43D86}">
      <dgm:prSet/>
      <dgm:spPr/>
      <dgm:t>
        <a:bodyPr/>
        <a:lstStyle/>
        <a:p>
          <a:endParaRPr lang="uk-UA"/>
        </a:p>
      </dgm:t>
    </dgm:pt>
    <dgm:pt modelId="{FB589FCA-39C4-4BAA-BC00-FCFD4B946101}" type="pres">
      <dgm:prSet presAssocID="{27BE8ECD-3E52-4039-B7E4-CCBBE6DD72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6B37D65-AE83-4B18-A0C5-EB1F89C32285}" type="pres">
      <dgm:prSet presAssocID="{0E6D029A-F36B-4DAC-A4A1-02F2C2741CA0}" presName="linNode" presStyleCnt="0"/>
      <dgm:spPr/>
    </dgm:pt>
    <dgm:pt modelId="{00A5E52D-E8B3-4304-8D37-1EBBF10671C2}" type="pres">
      <dgm:prSet presAssocID="{0E6D029A-F36B-4DAC-A4A1-02F2C2741CA0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CB2DF7-204E-4F16-B8A6-29CE4913E12A}" type="pres">
      <dgm:prSet presAssocID="{0E6D029A-F36B-4DAC-A4A1-02F2C2741CA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EB48F77-7C7E-44CC-94E7-8BE14E60A6F8}" type="pres">
      <dgm:prSet presAssocID="{517AB364-F714-4364-82DF-BD6C9D00A041}" presName="sp" presStyleCnt="0"/>
      <dgm:spPr/>
    </dgm:pt>
    <dgm:pt modelId="{B85ED52F-5872-414D-B0A6-C7242D9F877C}" type="pres">
      <dgm:prSet presAssocID="{1156B6CB-8F30-4EDE-8DB2-CD0085F9B14F}" presName="linNode" presStyleCnt="0"/>
      <dgm:spPr/>
    </dgm:pt>
    <dgm:pt modelId="{4CF169D3-9D7B-4EA8-92D8-FA9B0E3396E7}" type="pres">
      <dgm:prSet presAssocID="{1156B6CB-8F30-4EDE-8DB2-CD0085F9B14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7B97416-36BB-4A53-9911-5283A92AD57A}" type="pres">
      <dgm:prSet presAssocID="{1156B6CB-8F30-4EDE-8DB2-CD0085F9B14F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B4F6D8D-51C0-49AE-89C5-772A2E6DD86C}" type="presOf" srcId="{FA8DBF0D-F50B-4291-85AD-9039BBDC0C88}" destId="{4FCB2DF7-204E-4F16-B8A6-29CE4913E12A}" srcOrd="0" destOrd="0" presId="urn:microsoft.com/office/officeart/2005/8/layout/vList5"/>
    <dgm:cxn modelId="{8F8CAFCA-F1FC-49AB-B372-1D6A9C601337}" type="presOf" srcId="{27BE8ECD-3E52-4039-B7E4-CCBBE6DD723B}" destId="{FB589FCA-39C4-4BAA-BC00-FCFD4B946101}" srcOrd="0" destOrd="0" presId="urn:microsoft.com/office/officeart/2005/8/layout/vList5"/>
    <dgm:cxn modelId="{E47D54CB-D125-48DE-8F9F-C4CCC2D9EC7B}" srcId="{0E6D029A-F36B-4DAC-A4A1-02F2C2741CA0}" destId="{FA8DBF0D-F50B-4291-85AD-9039BBDC0C88}" srcOrd="0" destOrd="0" parTransId="{46C85E7E-7295-462D-8262-2ED1FBEB5CD2}" sibTransId="{02389DC1-D20E-4E7C-8B41-95D74564013B}"/>
    <dgm:cxn modelId="{CCD8F343-3B4E-489C-BD80-E83610C43D86}" srcId="{1156B6CB-8F30-4EDE-8DB2-CD0085F9B14F}" destId="{BA1B4A56-7067-4709-9A24-1AA6CBF415ED}" srcOrd="0" destOrd="0" parTransId="{6AE0D734-B7DF-4DE6-860D-E84B7FED64C4}" sibTransId="{6C448A64-DDB2-49B5-8D7F-F915208577D0}"/>
    <dgm:cxn modelId="{6D475CE5-1971-4D4F-A4C3-E3AF4A14BCCF}" type="presOf" srcId="{1156B6CB-8F30-4EDE-8DB2-CD0085F9B14F}" destId="{4CF169D3-9D7B-4EA8-92D8-FA9B0E3396E7}" srcOrd="0" destOrd="0" presId="urn:microsoft.com/office/officeart/2005/8/layout/vList5"/>
    <dgm:cxn modelId="{8E54A975-A345-475B-AE15-198E7B9AE45E}" type="presOf" srcId="{0E6D029A-F36B-4DAC-A4A1-02F2C2741CA0}" destId="{00A5E52D-E8B3-4304-8D37-1EBBF10671C2}" srcOrd="0" destOrd="0" presId="urn:microsoft.com/office/officeart/2005/8/layout/vList5"/>
    <dgm:cxn modelId="{C503880F-CAB8-416B-A9E5-E905279F94CA}" type="presOf" srcId="{BA1B4A56-7067-4709-9A24-1AA6CBF415ED}" destId="{A7B97416-36BB-4A53-9911-5283A92AD57A}" srcOrd="0" destOrd="0" presId="urn:microsoft.com/office/officeart/2005/8/layout/vList5"/>
    <dgm:cxn modelId="{06D317A7-B308-4585-9571-C99DBBB22022}" srcId="{27BE8ECD-3E52-4039-B7E4-CCBBE6DD723B}" destId="{0E6D029A-F36B-4DAC-A4A1-02F2C2741CA0}" srcOrd="0" destOrd="0" parTransId="{0328E31D-B4FB-44B9-8A3A-734F5DFD4BBC}" sibTransId="{517AB364-F714-4364-82DF-BD6C9D00A041}"/>
    <dgm:cxn modelId="{D8E8ED3D-7557-45F0-9868-A82DBDD55CA0}" srcId="{27BE8ECD-3E52-4039-B7E4-CCBBE6DD723B}" destId="{1156B6CB-8F30-4EDE-8DB2-CD0085F9B14F}" srcOrd="1" destOrd="0" parTransId="{7581817F-D004-4F9E-B4DF-A25FDCF4439B}" sibTransId="{32CDA025-E99C-4627-A6B8-A0BACBF017B1}"/>
    <dgm:cxn modelId="{FE29AAC6-106D-48EB-874C-0BFB95FA1FA4}" type="presParOf" srcId="{FB589FCA-39C4-4BAA-BC00-FCFD4B946101}" destId="{D6B37D65-AE83-4B18-A0C5-EB1F89C32285}" srcOrd="0" destOrd="0" presId="urn:microsoft.com/office/officeart/2005/8/layout/vList5"/>
    <dgm:cxn modelId="{DAC7D21F-99D7-45DE-BBA8-DA71DC0B9BEF}" type="presParOf" srcId="{D6B37D65-AE83-4B18-A0C5-EB1F89C32285}" destId="{00A5E52D-E8B3-4304-8D37-1EBBF10671C2}" srcOrd="0" destOrd="0" presId="urn:microsoft.com/office/officeart/2005/8/layout/vList5"/>
    <dgm:cxn modelId="{6118728E-A160-4E68-A1AA-90BB853ED01D}" type="presParOf" srcId="{D6B37D65-AE83-4B18-A0C5-EB1F89C32285}" destId="{4FCB2DF7-204E-4F16-B8A6-29CE4913E12A}" srcOrd="1" destOrd="0" presId="urn:microsoft.com/office/officeart/2005/8/layout/vList5"/>
    <dgm:cxn modelId="{B88AEC13-9DB7-45AA-BC12-9E973FB75176}" type="presParOf" srcId="{FB589FCA-39C4-4BAA-BC00-FCFD4B946101}" destId="{EEB48F77-7C7E-44CC-94E7-8BE14E60A6F8}" srcOrd="1" destOrd="0" presId="urn:microsoft.com/office/officeart/2005/8/layout/vList5"/>
    <dgm:cxn modelId="{2732FB27-811C-466D-950C-64FF1D14537E}" type="presParOf" srcId="{FB589FCA-39C4-4BAA-BC00-FCFD4B946101}" destId="{B85ED52F-5872-414D-B0A6-C7242D9F877C}" srcOrd="2" destOrd="0" presId="urn:microsoft.com/office/officeart/2005/8/layout/vList5"/>
    <dgm:cxn modelId="{21315C95-3DE2-4722-87E8-8B413C9F646C}" type="presParOf" srcId="{B85ED52F-5872-414D-B0A6-C7242D9F877C}" destId="{4CF169D3-9D7B-4EA8-92D8-FA9B0E3396E7}" srcOrd="0" destOrd="0" presId="urn:microsoft.com/office/officeart/2005/8/layout/vList5"/>
    <dgm:cxn modelId="{19A50686-9B8F-4AD9-8384-417256B4F10C}" type="presParOf" srcId="{B85ED52F-5872-414D-B0A6-C7242D9F877C}" destId="{A7B97416-36BB-4A53-9911-5283A92AD57A}" srcOrd="1" destOrd="0" presId="urn:microsoft.com/office/officeart/2005/8/layout/vList5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67B08B-9F69-487A-8928-9A6821EDE32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9D8FC53-B095-46AA-9423-F66B27BE45CB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913 осіб</a:t>
          </a:r>
          <a:endParaRPr lang="uk-UA" b="1" dirty="0"/>
        </a:p>
      </dgm:t>
    </dgm:pt>
    <dgm:pt modelId="{D4A0D2D9-8664-4D54-B9D0-8BAD56ED1526}" type="parTrans" cxnId="{841D45B7-96D6-4F19-A8D4-90F1B9E68965}">
      <dgm:prSet/>
      <dgm:spPr/>
      <dgm:t>
        <a:bodyPr/>
        <a:lstStyle/>
        <a:p>
          <a:endParaRPr lang="uk-UA"/>
        </a:p>
      </dgm:t>
    </dgm:pt>
    <dgm:pt modelId="{05CC528F-8617-4F5E-9AC8-2D90A1DFFBEF}" type="sibTrans" cxnId="{841D45B7-96D6-4F19-A8D4-90F1B9E68965}">
      <dgm:prSet/>
      <dgm:spPr/>
      <dgm:t>
        <a:bodyPr/>
        <a:lstStyle/>
        <a:p>
          <a:endParaRPr lang="uk-UA"/>
        </a:p>
      </dgm:t>
    </dgm:pt>
    <dgm:pt modelId="{86CD791C-8622-40E0-BBB2-9E22FB1E52E0}">
      <dgm:prSet phldrT="[Текст]"/>
      <dgm:spPr/>
      <dgm:t>
        <a:bodyPr/>
        <a:lstStyle/>
        <a:p>
          <a:r>
            <a:rPr lang="uk-UA" b="1" dirty="0" smtClean="0"/>
            <a:t>Видано 2010 направлень для забезпечення технічними засобами реабілітації через протезно-ортопедичні підприємства</a:t>
          </a:r>
          <a:endParaRPr lang="uk-UA" b="1" dirty="0"/>
        </a:p>
      </dgm:t>
    </dgm:pt>
    <dgm:pt modelId="{794C9FAC-039F-40A5-98F3-91260FB4421C}" type="parTrans" cxnId="{94E3E257-33F3-43DB-B478-CBF44EDF2A0D}">
      <dgm:prSet/>
      <dgm:spPr/>
      <dgm:t>
        <a:bodyPr/>
        <a:lstStyle/>
        <a:p>
          <a:endParaRPr lang="uk-UA"/>
        </a:p>
      </dgm:t>
    </dgm:pt>
    <dgm:pt modelId="{F8CFADA5-A424-48B6-A5D3-25F2EB67356F}" type="sibTrans" cxnId="{94E3E257-33F3-43DB-B478-CBF44EDF2A0D}">
      <dgm:prSet/>
      <dgm:spPr/>
      <dgm:t>
        <a:bodyPr/>
        <a:lstStyle/>
        <a:p>
          <a:endParaRPr lang="uk-UA"/>
        </a:p>
      </dgm:t>
    </dgm:pt>
    <dgm:pt modelId="{95F3EB44-C648-4657-835F-6E34A9A2D4E6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71 особа</a:t>
          </a:r>
          <a:endParaRPr lang="uk-UA" b="1" dirty="0"/>
        </a:p>
      </dgm:t>
    </dgm:pt>
    <dgm:pt modelId="{A5B0B182-44DA-4869-9282-2B63270156F8}" type="parTrans" cxnId="{CDAE00BA-7582-43D9-AC52-1BDE67A79C8D}">
      <dgm:prSet/>
      <dgm:spPr/>
      <dgm:t>
        <a:bodyPr/>
        <a:lstStyle/>
        <a:p>
          <a:endParaRPr lang="uk-UA"/>
        </a:p>
      </dgm:t>
    </dgm:pt>
    <dgm:pt modelId="{3B3C1A14-1677-4E7C-A747-A2C0D63C303B}" type="sibTrans" cxnId="{CDAE00BA-7582-43D9-AC52-1BDE67A79C8D}">
      <dgm:prSet/>
      <dgm:spPr/>
      <dgm:t>
        <a:bodyPr/>
        <a:lstStyle/>
        <a:p>
          <a:endParaRPr lang="uk-UA"/>
        </a:p>
      </dgm:t>
    </dgm:pt>
    <dgm:pt modelId="{9EB94499-9AB7-46EC-9020-9F3434F8241C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b="1" dirty="0" smtClean="0"/>
            <a:t>Видано  направлення на проходження  соціальної та трудової реабілітації</a:t>
          </a:r>
          <a:endParaRPr lang="uk-UA" b="1" dirty="0"/>
        </a:p>
      </dgm:t>
    </dgm:pt>
    <dgm:pt modelId="{2A406D2B-3A86-4B7A-9F1E-4BCDF585AE7B}" type="parTrans" cxnId="{31D42472-BCB5-4382-8036-EB2169EFD031}">
      <dgm:prSet/>
      <dgm:spPr/>
      <dgm:t>
        <a:bodyPr/>
        <a:lstStyle/>
        <a:p>
          <a:endParaRPr lang="uk-UA"/>
        </a:p>
      </dgm:t>
    </dgm:pt>
    <dgm:pt modelId="{B8F62D80-DF08-4936-BFC8-A93E406D56EF}" type="sibTrans" cxnId="{31D42472-BCB5-4382-8036-EB2169EFD031}">
      <dgm:prSet/>
      <dgm:spPr/>
      <dgm:t>
        <a:bodyPr/>
        <a:lstStyle/>
        <a:p>
          <a:endParaRPr lang="uk-UA"/>
        </a:p>
      </dgm:t>
    </dgm:pt>
    <dgm:pt modelId="{3F8D0852-2502-403F-A2EC-E749F62999FF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4172 особи</a:t>
          </a:r>
          <a:endParaRPr lang="uk-UA" b="1" dirty="0"/>
        </a:p>
      </dgm:t>
    </dgm:pt>
    <dgm:pt modelId="{631F657B-C05F-4DB4-B3DD-E533A45E38CD}" type="parTrans" cxnId="{99DEC850-8CE2-4A3B-9248-E004C8A6D923}">
      <dgm:prSet/>
      <dgm:spPr/>
      <dgm:t>
        <a:bodyPr/>
        <a:lstStyle/>
        <a:p>
          <a:endParaRPr lang="uk-UA"/>
        </a:p>
      </dgm:t>
    </dgm:pt>
    <dgm:pt modelId="{F90D2A26-DBAF-4FD7-8FC1-07DC659772C5}" type="sibTrans" cxnId="{99DEC850-8CE2-4A3B-9248-E004C8A6D923}">
      <dgm:prSet/>
      <dgm:spPr/>
      <dgm:t>
        <a:bodyPr/>
        <a:lstStyle/>
        <a:p>
          <a:endParaRPr lang="uk-UA"/>
        </a:p>
      </dgm:t>
    </dgm:pt>
    <dgm:pt modelId="{40F139BE-44DB-4E77-8E5D-AA65CA928609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b="1" dirty="0" smtClean="0"/>
            <a:t>Активовано транспортний додаток “ Картки киянина </a:t>
          </a:r>
          <a:r>
            <a:rPr lang="uk-UA" dirty="0" smtClean="0"/>
            <a:t>”</a:t>
          </a:r>
          <a:endParaRPr lang="uk-UA" dirty="0"/>
        </a:p>
      </dgm:t>
    </dgm:pt>
    <dgm:pt modelId="{CBC34EBF-0958-4E4C-AC37-C7AF88CF0F3F}" type="parTrans" cxnId="{84BEEE9D-4EB2-496F-8E2C-74C1BDE3468D}">
      <dgm:prSet/>
      <dgm:spPr/>
      <dgm:t>
        <a:bodyPr/>
        <a:lstStyle/>
        <a:p>
          <a:endParaRPr lang="uk-UA"/>
        </a:p>
      </dgm:t>
    </dgm:pt>
    <dgm:pt modelId="{76D81FAD-E91D-42CE-A19D-1090E4C6D396}" type="sibTrans" cxnId="{84BEEE9D-4EB2-496F-8E2C-74C1BDE3468D}">
      <dgm:prSet/>
      <dgm:spPr/>
      <dgm:t>
        <a:bodyPr/>
        <a:lstStyle/>
        <a:p>
          <a:endParaRPr lang="uk-UA"/>
        </a:p>
      </dgm:t>
    </dgm:pt>
    <dgm:pt modelId="{8C50C251-2C18-43E1-BDB1-DC76CFA65BDA}" type="pres">
      <dgm:prSet presAssocID="{7167B08B-9F69-487A-8928-9A6821EDE3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D7F0206-4DBA-4AF2-987D-710A1EAD192A}" type="pres">
      <dgm:prSet presAssocID="{49D8FC53-B095-46AA-9423-F66B27BE45CB}" presName="linNode" presStyleCnt="0"/>
      <dgm:spPr/>
    </dgm:pt>
    <dgm:pt modelId="{86A59CCE-04FC-440E-9CA5-1E38AAF9DF6B}" type="pres">
      <dgm:prSet presAssocID="{49D8FC53-B095-46AA-9423-F66B27BE45C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0E7036-9447-408A-A815-1AB7BD9AAA26}" type="pres">
      <dgm:prSet presAssocID="{49D8FC53-B095-46AA-9423-F66B27BE45C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FEF1D0-8A6D-452E-9936-AD8073A6FBA2}" type="pres">
      <dgm:prSet presAssocID="{05CC528F-8617-4F5E-9AC8-2D90A1DFFBEF}" presName="sp" presStyleCnt="0"/>
      <dgm:spPr/>
    </dgm:pt>
    <dgm:pt modelId="{B775DE13-4EFB-4A2E-A4E1-F3EAEAF08E1C}" type="pres">
      <dgm:prSet presAssocID="{95F3EB44-C648-4657-835F-6E34A9A2D4E6}" presName="linNode" presStyleCnt="0"/>
      <dgm:spPr/>
    </dgm:pt>
    <dgm:pt modelId="{25102FCF-2A2B-4152-8110-3A77A4DEABBC}" type="pres">
      <dgm:prSet presAssocID="{95F3EB44-C648-4657-835F-6E34A9A2D4E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1874AA-15B1-42E4-8CF0-9749DBB5C25E}" type="pres">
      <dgm:prSet presAssocID="{95F3EB44-C648-4657-835F-6E34A9A2D4E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A8D23A-5E7A-4010-9BF5-8B4F1111C385}" type="pres">
      <dgm:prSet presAssocID="{3B3C1A14-1677-4E7C-A747-A2C0D63C303B}" presName="sp" presStyleCnt="0"/>
      <dgm:spPr/>
    </dgm:pt>
    <dgm:pt modelId="{D5CD1056-435C-4906-8FE9-BBF5BD1A5BD3}" type="pres">
      <dgm:prSet presAssocID="{3F8D0852-2502-403F-A2EC-E749F62999FF}" presName="linNode" presStyleCnt="0"/>
      <dgm:spPr/>
    </dgm:pt>
    <dgm:pt modelId="{A4E0E53E-852D-47D0-878C-4692371DF8F8}" type="pres">
      <dgm:prSet presAssocID="{3F8D0852-2502-403F-A2EC-E749F62999F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E83488-1BA4-4075-BCDB-4051A7352537}" type="pres">
      <dgm:prSet presAssocID="{3F8D0852-2502-403F-A2EC-E749F62999F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9DEC850-8CE2-4A3B-9248-E004C8A6D923}" srcId="{7167B08B-9F69-487A-8928-9A6821EDE322}" destId="{3F8D0852-2502-403F-A2EC-E749F62999FF}" srcOrd="2" destOrd="0" parTransId="{631F657B-C05F-4DB4-B3DD-E533A45E38CD}" sibTransId="{F90D2A26-DBAF-4FD7-8FC1-07DC659772C5}"/>
    <dgm:cxn modelId="{48DBB99B-047B-49A5-9BBC-223D02C2287B}" type="presOf" srcId="{3F8D0852-2502-403F-A2EC-E749F62999FF}" destId="{A4E0E53E-852D-47D0-878C-4692371DF8F8}" srcOrd="0" destOrd="0" presId="urn:microsoft.com/office/officeart/2005/8/layout/vList5"/>
    <dgm:cxn modelId="{31D42472-BCB5-4382-8036-EB2169EFD031}" srcId="{95F3EB44-C648-4657-835F-6E34A9A2D4E6}" destId="{9EB94499-9AB7-46EC-9020-9F3434F8241C}" srcOrd="0" destOrd="0" parTransId="{2A406D2B-3A86-4B7A-9F1E-4BCDF585AE7B}" sibTransId="{B8F62D80-DF08-4936-BFC8-A93E406D56EF}"/>
    <dgm:cxn modelId="{84BEEE9D-4EB2-496F-8E2C-74C1BDE3468D}" srcId="{3F8D0852-2502-403F-A2EC-E749F62999FF}" destId="{40F139BE-44DB-4E77-8E5D-AA65CA928609}" srcOrd="0" destOrd="0" parTransId="{CBC34EBF-0958-4E4C-AC37-C7AF88CF0F3F}" sibTransId="{76D81FAD-E91D-42CE-A19D-1090E4C6D396}"/>
    <dgm:cxn modelId="{841D45B7-96D6-4F19-A8D4-90F1B9E68965}" srcId="{7167B08B-9F69-487A-8928-9A6821EDE322}" destId="{49D8FC53-B095-46AA-9423-F66B27BE45CB}" srcOrd="0" destOrd="0" parTransId="{D4A0D2D9-8664-4D54-B9D0-8BAD56ED1526}" sibTransId="{05CC528F-8617-4F5E-9AC8-2D90A1DFFBEF}"/>
    <dgm:cxn modelId="{1010B53D-577C-404E-B1E3-9E085C8EA212}" type="presOf" srcId="{86CD791C-8622-40E0-BBB2-9E22FB1E52E0}" destId="{930E7036-9447-408A-A815-1AB7BD9AAA26}" srcOrd="0" destOrd="0" presId="urn:microsoft.com/office/officeart/2005/8/layout/vList5"/>
    <dgm:cxn modelId="{68D505EC-F4A5-4F90-BDF2-362D6A2A0FAF}" type="presOf" srcId="{49D8FC53-B095-46AA-9423-F66B27BE45CB}" destId="{86A59CCE-04FC-440E-9CA5-1E38AAF9DF6B}" srcOrd="0" destOrd="0" presId="urn:microsoft.com/office/officeart/2005/8/layout/vList5"/>
    <dgm:cxn modelId="{20AB87DC-B467-4C67-9186-A2AE10EECC2B}" type="presOf" srcId="{7167B08B-9F69-487A-8928-9A6821EDE322}" destId="{8C50C251-2C18-43E1-BDB1-DC76CFA65BDA}" srcOrd="0" destOrd="0" presId="urn:microsoft.com/office/officeart/2005/8/layout/vList5"/>
    <dgm:cxn modelId="{4E99CE67-A2FD-4907-AEE9-7FF7855CDE9F}" type="presOf" srcId="{95F3EB44-C648-4657-835F-6E34A9A2D4E6}" destId="{25102FCF-2A2B-4152-8110-3A77A4DEABBC}" srcOrd="0" destOrd="0" presId="urn:microsoft.com/office/officeart/2005/8/layout/vList5"/>
    <dgm:cxn modelId="{DA76AC90-1FCA-41F8-818C-EC4389640347}" type="presOf" srcId="{40F139BE-44DB-4E77-8E5D-AA65CA928609}" destId="{CAE83488-1BA4-4075-BCDB-4051A7352537}" srcOrd="0" destOrd="0" presId="urn:microsoft.com/office/officeart/2005/8/layout/vList5"/>
    <dgm:cxn modelId="{CDAE00BA-7582-43D9-AC52-1BDE67A79C8D}" srcId="{7167B08B-9F69-487A-8928-9A6821EDE322}" destId="{95F3EB44-C648-4657-835F-6E34A9A2D4E6}" srcOrd="1" destOrd="0" parTransId="{A5B0B182-44DA-4869-9282-2B63270156F8}" sibTransId="{3B3C1A14-1677-4E7C-A747-A2C0D63C303B}"/>
    <dgm:cxn modelId="{94E3E257-33F3-43DB-B478-CBF44EDF2A0D}" srcId="{49D8FC53-B095-46AA-9423-F66B27BE45CB}" destId="{86CD791C-8622-40E0-BBB2-9E22FB1E52E0}" srcOrd="0" destOrd="0" parTransId="{794C9FAC-039F-40A5-98F3-91260FB4421C}" sibTransId="{F8CFADA5-A424-48B6-A5D3-25F2EB67356F}"/>
    <dgm:cxn modelId="{19B35F47-857C-4D0D-A330-AC0D63C4B950}" type="presOf" srcId="{9EB94499-9AB7-46EC-9020-9F3434F8241C}" destId="{551874AA-15B1-42E4-8CF0-9749DBB5C25E}" srcOrd="0" destOrd="0" presId="urn:microsoft.com/office/officeart/2005/8/layout/vList5"/>
    <dgm:cxn modelId="{C2DE5303-7E0C-49EE-9BF0-CF690D17D03E}" type="presParOf" srcId="{8C50C251-2C18-43E1-BDB1-DC76CFA65BDA}" destId="{2D7F0206-4DBA-4AF2-987D-710A1EAD192A}" srcOrd="0" destOrd="0" presId="urn:microsoft.com/office/officeart/2005/8/layout/vList5"/>
    <dgm:cxn modelId="{52768A57-FCCC-4597-A386-43EAAF73E592}" type="presParOf" srcId="{2D7F0206-4DBA-4AF2-987D-710A1EAD192A}" destId="{86A59CCE-04FC-440E-9CA5-1E38AAF9DF6B}" srcOrd="0" destOrd="0" presId="urn:microsoft.com/office/officeart/2005/8/layout/vList5"/>
    <dgm:cxn modelId="{8FFB3792-F61D-4CA8-A2D3-438302D2D51F}" type="presParOf" srcId="{2D7F0206-4DBA-4AF2-987D-710A1EAD192A}" destId="{930E7036-9447-408A-A815-1AB7BD9AAA26}" srcOrd="1" destOrd="0" presId="urn:microsoft.com/office/officeart/2005/8/layout/vList5"/>
    <dgm:cxn modelId="{9ACE798A-27F0-40C9-8E71-D6AE22F5A3CD}" type="presParOf" srcId="{8C50C251-2C18-43E1-BDB1-DC76CFA65BDA}" destId="{4AFEF1D0-8A6D-452E-9936-AD8073A6FBA2}" srcOrd="1" destOrd="0" presId="urn:microsoft.com/office/officeart/2005/8/layout/vList5"/>
    <dgm:cxn modelId="{4E1F1F59-6E65-4D3B-AE01-8122ADEDDD4B}" type="presParOf" srcId="{8C50C251-2C18-43E1-BDB1-DC76CFA65BDA}" destId="{B775DE13-4EFB-4A2E-A4E1-F3EAEAF08E1C}" srcOrd="2" destOrd="0" presId="urn:microsoft.com/office/officeart/2005/8/layout/vList5"/>
    <dgm:cxn modelId="{7ACCE320-5107-4CAC-9B40-4690494AEB17}" type="presParOf" srcId="{B775DE13-4EFB-4A2E-A4E1-F3EAEAF08E1C}" destId="{25102FCF-2A2B-4152-8110-3A77A4DEABBC}" srcOrd="0" destOrd="0" presId="urn:microsoft.com/office/officeart/2005/8/layout/vList5"/>
    <dgm:cxn modelId="{DDA54BB4-8F49-419C-B95D-E8F45F500F14}" type="presParOf" srcId="{B775DE13-4EFB-4A2E-A4E1-F3EAEAF08E1C}" destId="{551874AA-15B1-42E4-8CF0-9749DBB5C25E}" srcOrd="1" destOrd="0" presId="urn:microsoft.com/office/officeart/2005/8/layout/vList5"/>
    <dgm:cxn modelId="{85E3E6D0-88CF-427D-96A5-313E776CDCAE}" type="presParOf" srcId="{8C50C251-2C18-43E1-BDB1-DC76CFA65BDA}" destId="{C6A8D23A-5E7A-4010-9BF5-8B4F1111C385}" srcOrd="3" destOrd="0" presId="urn:microsoft.com/office/officeart/2005/8/layout/vList5"/>
    <dgm:cxn modelId="{A67C4B3E-0B03-49D3-AB91-B50826D01EAC}" type="presParOf" srcId="{8C50C251-2C18-43E1-BDB1-DC76CFA65BDA}" destId="{D5CD1056-435C-4906-8FE9-BBF5BD1A5BD3}" srcOrd="4" destOrd="0" presId="urn:microsoft.com/office/officeart/2005/8/layout/vList5"/>
    <dgm:cxn modelId="{A6CE82CB-5BCD-4FE5-86AD-3D6DAD93F6A5}" type="presParOf" srcId="{D5CD1056-435C-4906-8FE9-BBF5BD1A5BD3}" destId="{A4E0E53E-852D-47D0-878C-4692371DF8F8}" srcOrd="0" destOrd="0" presId="urn:microsoft.com/office/officeart/2005/8/layout/vList5"/>
    <dgm:cxn modelId="{07AF9A64-978C-4D9F-A8B0-F8739D0DD957}" type="presParOf" srcId="{D5CD1056-435C-4906-8FE9-BBF5BD1A5BD3}" destId="{CAE83488-1BA4-4075-BCDB-4051A7352537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0.16514</cdr:x>
      <cdr:y>0.59677</cdr:y>
    </cdr:from>
    <cdr:to>
      <cdr:x>0.27523</cdr:x>
      <cdr:y>0.79032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1600" y="2819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  <cdr:relSizeAnchor xmlns:cdr="http://schemas.openxmlformats.org/drawingml/2006/chartDrawing">
    <cdr:from>
      <cdr:x>0.12844</cdr:x>
      <cdr:y>0.56452</cdr:y>
    </cdr:from>
    <cdr:to>
      <cdr:x>0.29358</cdr:x>
      <cdr:y>0.93548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66800" y="2667000"/>
          <a:ext cx="1371600" cy="1752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0.16514</cdr:x>
      <cdr:y>0.59677</cdr:y>
    </cdr:from>
    <cdr:to>
      <cdr:x>0.27523</cdr:x>
      <cdr:y>0.79032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1600" y="2819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  <cdr:relSizeAnchor xmlns:cdr="http://schemas.openxmlformats.org/drawingml/2006/chartDrawing">
    <cdr:from>
      <cdr:x>0.12844</cdr:x>
      <cdr:y>0.56452</cdr:y>
    </cdr:from>
    <cdr:to>
      <cdr:x>0.29358</cdr:x>
      <cdr:y>0.93548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66800" y="2667000"/>
          <a:ext cx="1371600" cy="1752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uk-UA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B3675D9-F35F-48BF-BB39-8FA19CF229C6}" type="datetimeFigureOut">
              <a:rPr lang="uk-UA"/>
              <a:pPr>
                <a:defRPr/>
              </a:pPr>
              <a:t>09.02.2018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D49E611-904F-4420-993F-7BC9656D400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F9F8F-CF28-4A81-BCE5-D8885BCB06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C6E8A-CB38-4755-9259-0EE205909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31BD2-4610-4558-BECB-C01DA7804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9EF4D-E0CD-46F2-9FC3-7912E02147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32F91-CC39-436F-85FF-32EAF4849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9935B-D2D0-4F37-A842-3E81EF776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B50C2-D642-44CF-928D-FB53DFA7A9A9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A3EE7-3BD6-48A7-B44A-684CAF314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4E01A-DDAF-4DA6-BAEB-F38D683BCCFE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6914C-A78D-4211-8A16-661A5A456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4D504-DDC7-4ABB-8B1A-0DA0A35D028A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C44E7-C6EF-440C-ABBF-E25AB1C7E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90319-0EC9-4452-899C-E1F0FFF99A62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B0415-522C-4B5B-BDB4-6E3974FE7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8A2BC-E79F-4DCF-AC37-3CF6D049893F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E96E3-DC8A-432D-8287-CCB14FB1C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5FAC3-C973-4149-9D17-D68E5E2A8D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3262E-D68F-4B18-B390-61CF4B8A160A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970E2-C3CF-46A8-BBC8-FBC6CC59E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1D847-0E6F-42EE-9C38-1E2FD20DC57B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17D2A-50DD-460C-8FF4-493E86341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7E5C9-5057-4D31-BA5A-544DBDC40A48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D42D3-99CF-48E1-86BE-24275DC21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93C0E-A4F0-4468-9123-8C25D409CE26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BBDB8-15F6-4CC5-A5BB-3349045D2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6B406-F3FE-4193-8425-858FF22400B4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BF893-0D1D-4336-91EC-CF931127D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22927-7BED-4E2B-8B28-FDABEC70D226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87A66-28CF-40AF-A12C-0D83352978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CF4CF28-EF76-4A01-9CBF-9FBA3E755259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EBB4649-8A34-44F2-BADA-DE232DD1D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A44AE35-F073-49BD-879F-B9DD99D2BFFB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9926545-8A01-40AA-9260-AAEBE78F7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8D66618-6F1E-43AD-B2FF-C3DCF1AE3C3F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5522149-1941-4802-B618-F5CA7CC81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0C720EE-4709-4544-948E-FF56D25177B3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5A8D593-71CC-4059-99AF-1BD12EBB48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6D953-EBDD-458A-AFAC-1E601E5DA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C67F835-FC62-4681-BE2A-FAC6BC7B4FE7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4058678-4441-4D97-B779-87ECA90B2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B73EDD2D-8571-4333-9731-834F1A1760D0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EFE662B-6E9C-4B81-BB10-119EDF551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9CF0BE8-DEF8-4025-B3DB-29322417B9DC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B6879F1F-FF8B-491E-8E48-3E96B6B3DF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58FBE06-77C3-4FB7-8851-B2D49B4DC2D8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9D23600-DE2C-4E57-9F47-4B7B710D5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6E4DF59-F90C-4EB6-BA37-F9224EF381F1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85354DA-ED7C-48E7-AB27-853EDB3AA6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04D92F8-DA4E-4E1A-AE4C-8E87E5639988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0CF6770-E9B7-4AA5-AA08-BAC33D2D51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F3ADDB4-E792-4C22-B51C-0303A93CEC1F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C20D882-E2A5-4A97-8142-C4DD2DEAB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2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/>
          </p:nvPr>
        </p:nvSpPr>
        <p:spPr>
          <a:xfrm>
            <a:off x="926821" y="6172200"/>
            <a:ext cx="3657600" cy="304800"/>
          </a:xfrm>
        </p:spPr>
        <p:txBody>
          <a:bodyPr lIns="9144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/>
          </p:nvPr>
        </p:nvSpPr>
        <p:spPr>
          <a:xfrm>
            <a:off x="926821" y="152400"/>
            <a:ext cx="3657600" cy="304800"/>
          </a:xfrm>
        </p:spPr>
        <p:txBody>
          <a:bodyPr lIns="9144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/>
          </p:nvPr>
        </p:nvSpPr>
        <p:spPr>
          <a:xfrm>
            <a:off x="4660621" y="6172200"/>
            <a:ext cx="3657600" cy="304800"/>
          </a:xfrm>
        </p:spPr>
        <p:txBody>
          <a:bodyPr lIns="9144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/>
          </p:nvPr>
        </p:nvSpPr>
        <p:spPr>
          <a:xfrm>
            <a:off x="4660621" y="152400"/>
            <a:ext cx="3657600" cy="304800"/>
          </a:xfrm>
        </p:spPr>
        <p:txBody>
          <a:bodyPr lIns="9144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E7EDA372-8454-4BF7-8BB5-6C1FF09D73D6}" type="datetimeFigureOut">
              <a:rPr lang="ru-RU"/>
              <a:pPr>
                <a:defRPr/>
              </a:pPr>
              <a:t>09.02.2018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AF72F02A-5980-4A0A-A238-C02FA609C0E5}" type="slidenum">
              <a:rPr lang="ru-RU"/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 advTm="35000">
    <p:blinds dir="vert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E5D5D6F-27AC-43EB-9FEB-DE06B0352B6D}" type="datetimeFigureOut">
              <a:rPr lang="en-US"/>
              <a:pPr>
                <a:defRPr/>
              </a:pPr>
              <a:t>2/9/2018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80B4ECF-9B47-42F9-AF3B-C632ECB9B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1DD09B7-F3BB-49CC-A294-52D7226AA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EF74F-9517-489D-AD6A-3195BCF21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2C735-7138-447D-94EB-0105FB0FA7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06FA4-7CB9-4451-B1D8-38F17859E3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5DF64-2CC9-41B8-8132-762A66E3C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C0408-ED65-45DB-A54B-EDC761D25F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713A1-235D-4350-B496-D8AC60096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0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rgbClr val="FFFF00">
                <a:alpha val="70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D325F24-F3E4-4083-8B3C-4E36523BD0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3" r:id="rId1"/>
    <p:sldLayoutId id="2147484494" r:id="rId2"/>
    <p:sldLayoutId id="2147484495" r:id="rId3"/>
    <p:sldLayoutId id="2147484496" r:id="rId4"/>
    <p:sldLayoutId id="2147484497" r:id="rId5"/>
    <p:sldLayoutId id="2147484498" r:id="rId6"/>
    <p:sldLayoutId id="2147484499" r:id="rId7"/>
    <p:sldLayoutId id="2147484500" r:id="rId8"/>
    <p:sldLayoutId id="2147484501" r:id="rId9"/>
    <p:sldLayoutId id="2147484502" r:id="rId10"/>
    <p:sldLayoutId id="2147484503" r:id="rId11"/>
    <p:sldLayoutId id="2147484504" r:id="rId12"/>
    <p:sldLayoutId id="2147484505" r:id="rId13"/>
    <p:sldLayoutId id="2147484506" r:id="rId14"/>
  </p:sldLayoutIdLst>
  <p:transition spd="slow" advClick="0" advTm="10000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Schoolboo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Schoolboo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Schoolboo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8000">
              <a:srgbClr val="FFFF00">
                <a:alpha val="70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6B04A4CC-7C73-4D17-A6F7-BE8CD4449C86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A2063C2F-6310-4349-92F4-1494D9B190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7" r:id="rId1"/>
    <p:sldLayoutId id="2147484508" r:id="rId2"/>
    <p:sldLayoutId id="2147484509" r:id="rId3"/>
    <p:sldLayoutId id="2147484510" r:id="rId4"/>
    <p:sldLayoutId id="2147484511" r:id="rId5"/>
    <p:sldLayoutId id="2147484512" r:id="rId6"/>
    <p:sldLayoutId id="2147484513" r:id="rId7"/>
    <p:sldLayoutId id="2147484514" r:id="rId8"/>
    <p:sldLayoutId id="2147484515" r:id="rId9"/>
    <p:sldLayoutId id="2147484516" r:id="rId10"/>
    <p:sldLayoutId id="21474845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8000">
              <a:srgbClr val="FFFF00">
                <a:alpha val="70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4A6FB9B9-F652-4690-9E44-1894319902CA}" type="datetimeFigureOut">
              <a:rPr lang="ru-RU"/>
              <a:pPr>
                <a:defRPr/>
              </a:pPr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4BE54530-0E56-48DA-86E3-10D8EBD5F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8" r:id="rId1"/>
    <p:sldLayoutId id="2147484519" r:id="rId2"/>
    <p:sldLayoutId id="2147484520" r:id="rId3"/>
    <p:sldLayoutId id="2147484521" r:id="rId4"/>
    <p:sldLayoutId id="2147484522" r:id="rId5"/>
    <p:sldLayoutId id="2147484523" r:id="rId6"/>
    <p:sldLayoutId id="2147484524" r:id="rId7"/>
    <p:sldLayoutId id="2147484525" r:id="rId8"/>
    <p:sldLayoutId id="2147484526" r:id="rId9"/>
    <p:sldLayoutId id="2147484527" r:id="rId10"/>
    <p:sldLayoutId id="2147484528" r:id="rId11"/>
    <p:sldLayoutId id="2147484529" r:id="rId12"/>
    <p:sldLayoutId id="2147484530" r:id="rId13"/>
    <p:sldLayoutId id="2147484531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bakumova\Desktop\МОЇ ДОКУМЕНТИ\ЗВИТИ та ПЛАНИ УПСЗН\Громадський звіт щопівроку\за 2017 рік\thumb-zoom-658x363-1cb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399" y="381001"/>
            <a:ext cx="7086601" cy="35814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600" y="4191000"/>
            <a:ext cx="8686800" cy="1981200"/>
          </a:xfrm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Управління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праці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та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соціального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захисту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населення </a:t>
            </a:r>
            <a:endParaRPr lang="uk-UA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>
              <a:defRPr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Управління співпрацює з організаціями надавачами послуг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СПІВПРАЦЯ УПРАВЛІННЯ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95400" y="1447800"/>
            <a:ext cx="6477000" cy="1143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3200" b="1" i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Управління праці та соціального захисту населення</a:t>
            </a:r>
            <a:endParaRPr lang="ru-RU" sz="3200" b="1" i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" y="4419600"/>
            <a:ext cx="1981200" cy="1828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uk-UA" sz="21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Центр комунального сервісу</a:t>
            </a:r>
            <a:endParaRPr lang="ru-RU" sz="21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67000" y="4419600"/>
            <a:ext cx="1981200" cy="1905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1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72 </a:t>
            </a:r>
          </a:p>
          <a:p>
            <a:pPr algn="ctr">
              <a:defRPr/>
            </a:pPr>
            <a:r>
              <a:rPr lang="uk-UA" sz="21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житлово-будівельних кооперативи</a:t>
            </a:r>
            <a:endParaRPr lang="ru-RU" sz="21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00600" y="4419600"/>
            <a:ext cx="1981200" cy="1905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1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44 </a:t>
            </a:r>
          </a:p>
          <a:p>
            <a:pPr algn="ctr">
              <a:defRPr/>
            </a:pPr>
            <a:r>
              <a:rPr lang="uk-UA" sz="21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відомства </a:t>
            </a:r>
            <a:r>
              <a:rPr lang="uk-UA" sz="21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endParaRPr lang="uk-UA" sz="21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sz="2100" b="1" i="1" spc="-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товариства</a:t>
            </a:r>
            <a:endParaRPr lang="ru-RU" sz="21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34200" y="4419600"/>
            <a:ext cx="1981200" cy="1905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1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13 </a:t>
            </a:r>
          </a:p>
          <a:p>
            <a:pPr algn="ctr">
              <a:defRPr/>
            </a:pPr>
            <a:r>
              <a:rPr lang="uk-UA" sz="21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ОСББ</a:t>
            </a:r>
            <a:endParaRPr lang="ru-RU" sz="2100" b="1" i="1" spc="-1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20217041">
            <a:off x="5026025" y="2630488"/>
            <a:ext cx="677863" cy="1746250"/>
          </a:xfrm>
          <a:prstGeom prst="downArrow">
            <a:avLst/>
          </a:prstGeom>
          <a:solidFill>
            <a:srgbClr val="B23E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615994">
            <a:off x="3629025" y="2614613"/>
            <a:ext cx="671513" cy="1790700"/>
          </a:xfrm>
          <a:prstGeom prst="downArrow">
            <a:avLst/>
          </a:prstGeom>
          <a:solidFill>
            <a:srgbClr val="B23E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3053908">
            <a:off x="1985478" y="2272158"/>
            <a:ext cx="626460" cy="2438400"/>
          </a:xfrm>
          <a:prstGeom prst="downArrow">
            <a:avLst/>
          </a:prstGeom>
          <a:solidFill>
            <a:srgbClr val="B23E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8485337">
            <a:off x="6681788" y="2301875"/>
            <a:ext cx="685800" cy="2524125"/>
          </a:xfrm>
          <a:prstGeom prst="downArrow">
            <a:avLst/>
          </a:prstGeom>
          <a:solidFill>
            <a:srgbClr val="B23E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457200"/>
            <a:ext cx="8229599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Місцевий бюджет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1397000"/>
          <a:ext cx="8382000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0825"/>
                <a:gridCol w="1781175"/>
              </a:tblGrid>
              <a:tr h="100076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Напрямок використання</a:t>
                      </a:r>
                      <a:r>
                        <a:rPr lang="uk-UA" sz="2800" baseline="0" dirty="0" smtClean="0"/>
                        <a:t> бюджетних коштів</a:t>
                      </a:r>
                      <a:endParaRPr lang="uk-UA" sz="2800" dirty="0"/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Млн. грн</a:t>
                      </a:r>
                      <a:endParaRPr lang="uk-UA" sz="2800" dirty="0"/>
                    </a:p>
                  </a:txBody>
                  <a:tcPr>
                    <a:solidFill>
                      <a:srgbClr val="3333CC"/>
                    </a:solidFill>
                  </a:tcPr>
                </a:tc>
              </a:tr>
              <a:tr h="1000760">
                <a:tc>
                  <a:txBody>
                    <a:bodyPr/>
                    <a:lstStyle/>
                    <a:p>
                      <a:r>
                        <a:rPr lang="uk-UA" sz="23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Утримання У</a:t>
                      </a:r>
                      <a:r>
                        <a:rPr lang="uk-UA" sz="23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правління</a:t>
                      </a:r>
                      <a:r>
                        <a:rPr lang="ru-RU" sz="23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uk-UA" sz="23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праці </a:t>
                      </a:r>
                      <a:r>
                        <a:rPr lang="ru-RU" sz="23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та </a:t>
                      </a:r>
                      <a:r>
                        <a:rPr lang="uk-UA" sz="23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соціального  захисту</a:t>
                      </a:r>
                      <a:r>
                        <a:rPr lang="ru-RU" sz="23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uk-UA" sz="23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населення</a:t>
                      </a:r>
                      <a:r>
                        <a:rPr lang="uk-UA" sz="23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uk-UA" sz="23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3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14,4</a:t>
                      </a:r>
                      <a:endParaRPr lang="uk-UA" sz="3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000760">
                <a:tc>
                  <a:txBody>
                    <a:bodyPr/>
                    <a:lstStyle/>
                    <a:p>
                      <a:r>
                        <a:rPr lang="uk-UA" sz="23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Утримання підвідомчих установ соціального захисту</a:t>
                      </a:r>
                      <a:endParaRPr lang="uk-UA" sz="23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18,34</a:t>
                      </a:r>
                      <a:endParaRPr lang="uk-UA" sz="3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0760">
                <a:tc>
                  <a:txBody>
                    <a:bodyPr/>
                    <a:lstStyle/>
                    <a:p>
                      <a:r>
                        <a:rPr lang="uk-UA" sz="23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Виконання заходів міської </a:t>
                      </a:r>
                      <a:r>
                        <a:rPr lang="uk-UA" sz="23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цільової</a:t>
                      </a:r>
                      <a:r>
                        <a:rPr lang="uk-UA" sz="23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програми “ Турбота. Назустріч киянам ”</a:t>
                      </a:r>
                      <a:endParaRPr lang="uk-UA" sz="23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3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3,6</a:t>
                      </a:r>
                      <a:endParaRPr lang="uk-UA" sz="3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000760">
                <a:tc>
                  <a:txBody>
                    <a:bodyPr/>
                    <a:lstStyle/>
                    <a:p>
                      <a:r>
                        <a:rPr lang="uk-UA" sz="23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Виконання заходів міської цільової програми “ Соціальне партнерство “</a:t>
                      </a:r>
                      <a:endParaRPr lang="uk-UA" sz="23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0,58</a:t>
                      </a:r>
                      <a:endParaRPr lang="uk-UA" sz="3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Турбота. Назустріч киянам</a:t>
            </a:r>
            <a:br>
              <a:rPr lang="uk-UA" dirty="0" smtClean="0"/>
            </a:br>
            <a:r>
              <a:rPr lang="uk-UA" dirty="0" smtClean="0"/>
              <a:t>2016-2018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0" y="1600200"/>
          <a:ext cx="9144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5105400"/>
            <a:ext cx="8229600" cy="1524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457200" indent="-457200">
              <a:buAutoNum type="arabicPeriod"/>
            </a:pPr>
            <a:r>
              <a:rPr lang="uk-UA" sz="2000" b="1" dirty="0" smtClean="0"/>
              <a:t>Утримання закладів соціального захисту</a:t>
            </a:r>
          </a:p>
          <a:p>
            <a:pPr marL="457200" indent="-457200">
              <a:buAutoNum type="arabicPeriod"/>
            </a:pPr>
            <a:r>
              <a:rPr lang="uk-UA" sz="2000" b="1" dirty="0" smtClean="0"/>
              <a:t>Надання соціально-психологічної допомоги</a:t>
            </a:r>
          </a:p>
          <a:p>
            <a:pPr marL="457200" indent="-457200">
              <a:buAutoNum type="arabicPeriod"/>
            </a:pPr>
            <a:r>
              <a:rPr lang="uk-UA" sz="2000" b="1" dirty="0" smtClean="0"/>
              <a:t>Надання одноразової адресної матеріальної допомоги</a:t>
            </a:r>
          </a:p>
          <a:p>
            <a:pPr marL="457200" indent="-457200">
              <a:buAutoNum type="arabicPeriod"/>
            </a:pPr>
            <a:r>
              <a:rPr lang="uk-UA" sz="2000" b="1" dirty="0" smtClean="0"/>
              <a:t>Забезпечення продуктовими наборами</a:t>
            </a:r>
            <a:endParaRPr lang="uk-UA" sz="2000" b="1" dirty="0"/>
          </a:p>
        </p:txBody>
      </p:sp>
    </p:spTree>
  </p:cSld>
  <p:clrMapOvr>
    <a:masterClrMapping/>
  </p:clrMapOvr>
  <p:transition spd="slow" advClick="0" advTm="10000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Соціальне партнерство</a:t>
            </a:r>
            <a:br>
              <a:rPr lang="uk-UA" dirty="0" smtClean="0"/>
            </a:br>
            <a:r>
              <a:rPr lang="uk-UA" dirty="0" smtClean="0"/>
              <a:t>2016-2018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0" y="1600200"/>
          <a:ext cx="9144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5105400"/>
            <a:ext cx="8229600" cy="1524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457200" indent="-457200">
              <a:buAutoNum type="arabicPeriod"/>
            </a:pPr>
            <a:r>
              <a:rPr lang="uk-UA" sz="2000" b="1" dirty="0" smtClean="0"/>
              <a:t>Надання фінансової підтримки громадським організаціям</a:t>
            </a:r>
          </a:p>
          <a:p>
            <a:pPr marL="457200" indent="-457200">
              <a:buAutoNum type="arabicPeriod"/>
            </a:pPr>
            <a:r>
              <a:rPr lang="uk-UA" sz="2000" b="1" dirty="0" smtClean="0"/>
              <a:t>Організація та проведення заходів з нагоди відзначення державних свят та пам’ятних дат</a:t>
            </a:r>
          </a:p>
        </p:txBody>
      </p:sp>
    </p:spTree>
  </p:cSld>
  <p:clrMapOvr>
    <a:masterClrMapping/>
  </p:clrMapOvr>
  <p:transition spd="slow" advClick="0" advTm="10000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uk-UA" sz="2800" b="1" dirty="0" smtClean="0">
                <a:solidFill>
                  <a:srgbClr val="3333CC"/>
                </a:solidFill>
              </a:rPr>
              <a:t>ЖИТЛОВІ СУБСИДІЇ</a:t>
            </a:r>
            <a:r>
              <a:rPr lang="uk-UA" sz="1800" b="1" dirty="0" smtClean="0">
                <a:solidFill>
                  <a:srgbClr val="3333CC"/>
                </a:solidFill>
              </a:rPr>
              <a:t/>
            </a:r>
            <a:br>
              <a:rPr lang="uk-UA" sz="1800" b="1" dirty="0" smtClean="0">
                <a:solidFill>
                  <a:srgbClr val="3333CC"/>
                </a:solidFill>
              </a:rPr>
            </a:br>
            <a:r>
              <a:rPr lang="uk-UA" sz="1800" b="1" dirty="0" smtClean="0">
                <a:solidFill>
                  <a:srgbClr val="3333CC"/>
                </a:solidFill>
              </a:rPr>
              <a:t>у 2017 році</a:t>
            </a:r>
            <a:endParaRPr lang="ru-RU" sz="1800" b="1" dirty="0">
              <a:ln w="11430"/>
              <a:solidFill>
                <a:srgbClr val="33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153400" cy="4724399"/>
        </p:xfrm>
        <a:graphic>
          <a:graphicData uri="http://schemas.openxmlformats.org/drawingml/2006/table">
            <a:tbl>
              <a:tblPr/>
              <a:tblGrid>
                <a:gridCol w="5334000"/>
                <a:gridCol w="2819400"/>
              </a:tblGrid>
              <a:tr h="1182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Розраховано житлові субсидії</a:t>
                      </a: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20201</a:t>
                      </a:r>
                      <a:r>
                        <a:rPr kumimoji="0" lang="uk-UA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домогосподарство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</a:tr>
              <a:tr h="1191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Звернулись вперше за призначенням субсидії</a:t>
                      </a: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3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4115 </a:t>
                      </a:r>
                      <a:r>
                        <a:rPr kumimoji="0" lang="uk-UA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домогосподарств</a:t>
                      </a: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191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Проведено перерахунків житлових субсидій</a:t>
                      </a: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3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160 163 </a:t>
                      </a:r>
                      <a:r>
                        <a:rPr kumimoji="0" lang="uk-UA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домогосподарства</a:t>
                      </a: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</a:tr>
              <a:tr h="1159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Автоматично перепризначено субсидії</a:t>
                      </a: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3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19 436 </a:t>
                      </a:r>
                      <a:r>
                        <a:rPr kumimoji="0" lang="uk-UA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домогосподарств</a:t>
                      </a:r>
                      <a:endParaRPr kumimoji="0" lang="uk-UA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0000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"/>
            <a:ext cx="8305799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Облік </a:t>
            </a:r>
          </a:p>
          <a:p>
            <a:pPr algn="ctr">
              <a:defRPr/>
            </a:pPr>
            <a:r>
              <a:rPr lang="uk-UA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внутрішньо переміщених </a:t>
            </a:r>
            <a:r>
              <a:rPr lang="uk-UA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осіб</a:t>
            </a:r>
            <a:endParaRPr lang="uk-UA" sz="4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457200" y="1447800"/>
          <a:ext cx="8077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1" y="304800"/>
            <a:ext cx="86868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Компенсації та різні види соціальних гарантій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304800" y="1905000"/>
          <a:ext cx="83820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57200" y="533400"/>
          <a:ext cx="81534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33400" y="533400"/>
          <a:ext cx="8001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457200" y="457200"/>
            <a:ext cx="822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uk-UA" sz="320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>
              <a:defRPr/>
            </a:pP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РЕАЛІЗАЦІЯ СОЦІАЛЬНОЇ ПОЛІТИКИ </a:t>
            </a:r>
            <a:b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ПОДІЛЬСЬКОМУ РАЙОНІ м. КИЄВА</a:t>
            </a:r>
            <a:endParaRPr lang="uk-UA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381000" y="1371600"/>
          <a:ext cx="83820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609601" y="2286000"/>
            <a:ext cx="807720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36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Управління праці та соціального захисту населення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1" y="304800"/>
            <a:ext cx="8229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ОДНОРАЗОВА ГРОШОВА ДОПОМОГА </a:t>
            </a:r>
          </a:p>
          <a:p>
            <a:pPr algn="ctr"/>
            <a:r>
              <a:rPr lang="ru-RU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УЧАСНИКАМ РЕВОЛЮЦІЇ ГІДНОСТІ 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57200" y="1219200"/>
          <a:ext cx="83820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2057400"/>
                <a:gridCol w="2057400"/>
              </a:tblGrid>
              <a:tr h="981796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КАТЕГОРІЯ </a:t>
                      </a:r>
                      <a:endParaRPr lang="uk-UA" sz="20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КІЛЬКІСТЬ ОСІБ</a:t>
                      </a:r>
                      <a:endParaRPr lang="uk-UA" sz="20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РОЗМІР ДОПОМОГИ</a:t>
                      </a:r>
                    </a:p>
                    <a:p>
                      <a:pPr algn="ctr"/>
                      <a:r>
                        <a:rPr lang="uk-UA" sz="2000" dirty="0" smtClean="0"/>
                        <a:t> (грн)</a:t>
                      </a:r>
                      <a:endParaRPr lang="uk-UA" sz="20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uk-UA" sz="2400" b="1" dirty="0" smtClean="0"/>
                        <a:t>Члени сімей загиблих героїв Небесної Сотні</a:t>
                      </a:r>
                      <a:endParaRPr lang="uk-UA" sz="24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1</a:t>
                      </a:r>
                      <a:endParaRPr lang="uk-UA" sz="24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/>
                        <a:t>160 000,00</a:t>
                      </a:r>
                    </a:p>
                    <a:p>
                      <a:r>
                        <a:rPr lang="uk-UA" sz="1400" spc="-100" baseline="0" dirty="0" smtClean="0"/>
                        <a:t>(50% від загальної суми)</a:t>
                      </a:r>
                      <a:endParaRPr lang="uk-UA" sz="1400" spc="-10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uk-UA" sz="2400" b="1" spc="-100" baseline="0" dirty="0" smtClean="0"/>
                        <a:t>Особи, які отримали тяжкі тілесні ушкодження</a:t>
                      </a:r>
                      <a:endParaRPr lang="uk-UA" sz="2400" b="1" spc="-100" baseline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5</a:t>
                      </a:r>
                      <a:endParaRPr lang="uk-UA" sz="2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/>
                        <a:t>160 000,00</a:t>
                      </a:r>
                      <a:endParaRPr lang="uk-UA" sz="2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69001">
                <a:tc>
                  <a:txBody>
                    <a:bodyPr/>
                    <a:lstStyle/>
                    <a:p>
                      <a:r>
                        <a:rPr lang="uk-UA" sz="2400" b="1" dirty="0" smtClean="0"/>
                        <a:t>Особи, які отримали тілесні ушкодження середньої тяжкості</a:t>
                      </a:r>
                      <a:endParaRPr lang="uk-UA" sz="24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10</a:t>
                      </a:r>
                      <a:endParaRPr lang="uk-UA" sz="24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/>
                        <a:t>80 000,00</a:t>
                      </a:r>
                      <a:endParaRPr lang="uk-UA" sz="24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69001">
                <a:tc>
                  <a:txBody>
                    <a:bodyPr/>
                    <a:lstStyle/>
                    <a:p>
                      <a:r>
                        <a:rPr lang="uk-UA" sz="2400" b="1" spc="-100" baseline="0" dirty="0" smtClean="0"/>
                        <a:t>Особи, які отримали легкі тілесні ушкодження, побої, мордування</a:t>
                      </a:r>
                      <a:endParaRPr lang="uk-UA" sz="2400" b="1" spc="-100" baseline="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14</a:t>
                      </a:r>
                      <a:endParaRPr lang="uk-UA" sz="24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/>
                        <a:t>48 000,00</a:t>
                      </a:r>
                      <a:endParaRPr lang="uk-UA" sz="24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228600"/>
            <a:ext cx="838199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ВСТАНОВЛЕННЯ СТАТУСІВ </a:t>
            </a:r>
          </a:p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ТА ВИДАЧА ПОСВІДЧЕНЬ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457200" y="1397000"/>
          <a:ext cx="82296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457200" y="457200"/>
            <a:ext cx="822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uk-UA" sz="320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>
              <a:defRPr/>
            </a:pP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   ЗАБОРГОВАНОСТІ</a:t>
            </a:r>
            <a:b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  ЗАРОБІТНІЙ   ПЛАТІ</a:t>
            </a:r>
            <a:endParaRPr lang="uk-UA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457200" y="1397000"/>
          <a:ext cx="82296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1" y="152400"/>
            <a:ext cx="8534399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Забезпечення співпраці </a:t>
            </a:r>
          </a:p>
          <a:p>
            <a:pPr algn="ctr">
              <a:defRPr/>
            </a:pPr>
            <a:r>
              <a:rPr lang="uk-U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 громадськими організаціями 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81000" y="1371600"/>
          <a:ext cx="8305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sz="2400" b="1" dirty="0" smtClean="0">
                <a:latin typeface="Arial Black" pitchFamily="34" charset="0"/>
              </a:rPr>
              <a:t>Організація та проведення заходів з нагоди відзначення державних свят та пам’ятних дат </a:t>
            </a:r>
            <a:endParaRPr lang="uk-UA" sz="2400" b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00600"/>
          </a:xfrm>
        </p:spPr>
        <p:txBody>
          <a:bodyPr/>
          <a:lstStyle/>
          <a:p>
            <a:pPr>
              <a:buNone/>
            </a:pPr>
            <a:r>
              <a:rPr lang="uk-UA" sz="1600" b="1" spc="-100" dirty="0" smtClean="0"/>
              <a:t>• </a:t>
            </a:r>
            <a:r>
              <a:rPr lang="uk-UA" sz="1800" b="1" spc="-100" dirty="0" smtClean="0"/>
              <a:t>Відзначення Дня вшанування учасників бойових дій на території інших держав</a:t>
            </a:r>
            <a:r>
              <a:rPr lang="uk-UA" sz="1800" b="1" spc="-100" dirty="0" smtClean="0"/>
              <a:t>;</a:t>
            </a:r>
          </a:p>
          <a:p>
            <a:pPr>
              <a:buNone/>
            </a:pPr>
            <a:r>
              <a:rPr lang="uk-UA" sz="1800" b="1" spc="-100" dirty="0" smtClean="0"/>
              <a:t>• Великодні </a:t>
            </a:r>
            <a:r>
              <a:rPr lang="uk-UA" sz="1800" b="1" spc="-100" dirty="0" smtClean="0"/>
              <a:t>свята;</a:t>
            </a:r>
          </a:p>
          <a:p>
            <a:pPr>
              <a:buNone/>
            </a:pPr>
            <a:r>
              <a:rPr lang="uk-UA" sz="1800" b="1" spc="-100" dirty="0" smtClean="0"/>
              <a:t>• 31-ї роковини </a:t>
            </a:r>
            <a:r>
              <a:rPr lang="uk-UA" sz="1800" b="1" spc="-100" dirty="0" smtClean="0"/>
              <a:t>Чорнобильської катастрофи;</a:t>
            </a:r>
          </a:p>
          <a:p>
            <a:pPr>
              <a:buNone/>
            </a:pPr>
            <a:r>
              <a:rPr lang="uk-UA" sz="1800" b="1" spc="-100" dirty="0" smtClean="0"/>
              <a:t>• 72 річниця Перемоги </a:t>
            </a:r>
            <a:r>
              <a:rPr lang="uk-UA" sz="1800" b="1" spc="-100" dirty="0" smtClean="0"/>
              <a:t>у Другій світовій війні;</a:t>
            </a:r>
          </a:p>
          <a:p>
            <a:pPr>
              <a:buNone/>
            </a:pPr>
            <a:r>
              <a:rPr lang="uk-UA" sz="1800" b="1" spc="-100" dirty="0" smtClean="0"/>
              <a:t>• Міжнародний жіночий день </a:t>
            </a:r>
            <a:r>
              <a:rPr lang="uk-UA" sz="1800" b="1" spc="-100" dirty="0" smtClean="0"/>
              <a:t>8 Березня;</a:t>
            </a:r>
          </a:p>
          <a:p>
            <a:pPr>
              <a:buNone/>
            </a:pPr>
            <a:r>
              <a:rPr lang="uk-UA" sz="1800" b="1" spc="-100" dirty="0" smtClean="0"/>
              <a:t>• Відзначення </a:t>
            </a:r>
            <a:r>
              <a:rPr lang="uk-UA" sz="1800" b="1" spc="-100" dirty="0" smtClean="0"/>
              <a:t>Дня скорботи і вшанування пам’яті жертв війни;</a:t>
            </a:r>
          </a:p>
          <a:p>
            <a:pPr>
              <a:buNone/>
            </a:pPr>
            <a:r>
              <a:rPr lang="uk-UA" sz="1800" b="1" spc="-100" dirty="0" smtClean="0"/>
              <a:t>• Відзначення </a:t>
            </a:r>
            <a:r>
              <a:rPr lang="uk-UA" sz="1800" b="1" spc="-100" dirty="0" smtClean="0"/>
              <a:t>Дня початку героїчної оборони м. Києва у 1941 році;</a:t>
            </a:r>
          </a:p>
          <a:p>
            <a:pPr>
              <a:buNone/>
            </a:pPr>
            <a:r>
              <a:rPr lang="uk-UA" sz="1800" b="1" spc="-100" dirty="0" smtClean="0"/>
              <a:t>• Відзначення </a:t>
            </a:r>
            <a:r>
              <a:rPr lang="uk-UA" sz="1800" b="1" spc="-100" dirty="0" smtClean="0"/>
              <a:t>Дня партизанської слави;</a:t>
            </a:r>
          </a:p>
          <a:p>
            <a:pPr>
              <a:buNone/>
            </a:pPr>
            <a:r>
              <a:rPr lang="uk-UA" sz="1800" b="1" spc="-100" dirty="0" smtClean="0"/>
              <a:t>• Відзначення </a:t>
            </a:r>
            <a:r>
              <a:rPr lang="uk-UA" sz="1800" b="1" spc="-100" dirty="0" smtClean="0"/>
              <a:t>Міжнародного дня громадян похилого віку – Дня ветерана;</a:t>
            </a:r>
          </a:p>
          <a:p>
            <a:pPr>
              <a:buNone/>
            </a:pPr>
            <a:r>
              <a:rPr lang="uk-UA" sz="1800" b="1" spc="-100" dirty="0" smtClean="0"/>
              <a:t>• Відзначення </a:t>
            </a:r>
            <a:r>
              <a:rPr lang="uk-UA" sz="1800" b="1" spc="-100" dirty="0" smtClean="0"/>
              <a:t>Дня захисника України;</a:t>
            </a:r>
          </a:p>
          <a:p>
            <a:pPr>
              <a:buNone/>
            </a:pPr>
            <a:r>
              <a:rPr lang="uk-UA" sz="1800" b="1" spc="-100" dirty="0" smtClean="0"/>
              <a:t>• Відзначення </a:t>
            </a:r>
            <a:r>
              <a:rPr lang="uk-UA" sz="1800" b="1" spc="-100" dirty="0" smtClean="0"/>
              <a:t>73-ї річниці визволення України та 74-ї річниці визволення </a:t>
            </a:r>
            <a:r>
              <a:rPr lang="uk-UA" sz="1800" b="1" spc="-100" dirty="0" smtClean="0"/>
              <a:t>                 м</a:t>
            </a:r>
            <a:r>
              <a:rPr lang="uk-UA" sz="1800" b="1" spc="-100" dirty="0" smtClean="0"/>
              <a:t>. Києва від фашистських загарбників;</a:t>
            </a:r>
          </a:p>
          <a:p>
            <a:pPr>
              <a:buNone/>
            </a:pPr>
            <a:r>
              <a:rPr lang="uk-UA" sz="1800" b="1" spc="-100" dirty="0" smtClean="0"/>
              <a:t>• Відзначення </a:t>
            </a:r>
            <a:r>
              <a:rPr lang="uk-UA" sz="1800" b="1" spc="-100" dirty="0" smtClean="0"/>
              <a:t>Міжнародного дня інвалідів;</a:t>
            </a:r>
          </a:p>
          <a:p>
            <a:pPr>
              <a:buNone/>
            </a:pPr>
            <a:r>
              <a:rPr lang="uk-UA" sz="1800" b="1" spc="-100" dirty="0" smtClean="0"/>
              <a:t>• </a:t>
            </a:r>
            <a:r>
              <a:rPr lang="uk-UA" sz="1800" b="1" spc="-100" dirty="0" smtClean="0"/>
              <a:t>Відзначення Дня вшанування учасників ліквідації наслідків аварії на ЧАЕС</a:t>
            </a:r>
            <a:r>
              <a:rPr lang="uk-UA" sz="1800" b="1" spc="-100" dirty="0" smtClean="0"/>
              <a:t>.</a:t>
            </a:r>
            <a:endParaRPr lang="uk-UA" sz="1800" b="1" spc="-100" dirty="0" smtClean="0"/>
          </a:p>
        </p:txBody>
      </p:sp>
    </p:spTree>
  </p:cSld>
  <p:clrMapOvr>
    <a:masterClrMapping/>
  </p:clrMapOvr>
  <p:transition spd="slow" advClick="0" advTm="10000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1" y="457200"/>
            <a:ext cx="80772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ЗВЕРНЕННЯ ГРОМАДЯН З ПИТАНЬ СОЦІАЛЬНОГО ЗАХИСТУ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1676400"/>
          <a:ext cx="8382000" cy="464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038"/>
                <a:gridCol w="6246962"/>
              </a:tblGrid>
              <a:tr h="1085850">
                <a:tc>
                  <a:txBody>
                    <a:bodyPr/>
                    <a:lstStyle/>
                    <a:p>
                      <a:r>
                        <a:rPr lang="uk-UA" sz="4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183</a:t>
                      </a:r>
                      <a:endParaRPr lang="uk-UA" sz="4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Звернення з Подільської районної в місті Києві державної адміністрації 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085850">
                <a:tc>
                  <a:txBody>
                    <a:bodyPr/>
                    <a:lstStyle/>
                    <a:p>
                      <a:r>
                        <a:rPr lang="uk-UA" sz="4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1023</a:t>
                      </a:r>
                      <a:endParaRPr lang="uk-UA" sz="4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Звернення через Контактний</a:t>
                      </a:r>
                      <a:r>
                        <a:rPr lang="uk-UA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центр м. Києва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085850">
                <a:tc>
                  <a:txBody>
                    <a:bodyPr/>
                    <a:lstStyle/>
                    <a:p>
                      <a:r>
                        <a:rPr lang="uk-UA" sz="4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663</a:t>
                      </a:r>
                      <a:endParaRPr lang="uk-UA" sz="4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Звернення безпосередньо в Управління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085850">
                <a:tc>
                  <a:txBody>
                    <a:bodyPr/>
                    <a:lstStyle/>
                    <a:p>
                      <a:r>
                        <a:rPr lang="uk-UA" sz="6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1869</a:t>
                      </a:r>
                      <a:endParaRPr lang="uk-UA" sz="6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Загальна кількість</a:t>
                      </a:r>
                      <a:endParaRPr lang="uk-UA" sz="2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ОБЛІК </a:t>
            </a:r>
            <a:b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СОЦІАЛЬНО ЗАЛЕЖНИХ ГРОМАДЯН</a:t>
            </a:r>
            <a:endParaRPr lang="uk-UA" sz="28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457200" y="1397000"/>
          <a:ext cx="82296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ОБЛІК </a:t>
            </a:r>
            <a:b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СОЦІАЛЬНО ЗАЛЕЖНИХ ГРОМАДЯН</a:t>
            </a:r>
            <a:endParaRPr lang="uk-UA" sz="28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457200" y="1397000"/>
          <a:ext cx="82296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ОБЛІК </a:t>
            </a:r>
            <a:b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СОЦІАЛЬНО ЗАЛЕЖНИХ ГРОМАДЯН</a:t>
            </a:r>
            <a:b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Пільгові категорії населення*</a:t>
            </a:r>
            <a:endParaRPr lang="uk-UA" sz="28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304800" y="1397000"/>
          <a:ext cx="8610600" cy="52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57200" y="457200"/>
            <a:ext cx="8229599" cy="526297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4800" b="1" spc="50" dirty="0" smtClean="0">
                <a:ln w="11430"/>
                <a:solidFill>
                  <a:schemeClr val="accent5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Використано протягом </a:t>
            </a:r>
          </a:p>
          <a:p>
            <a:pPr algn="ctr">
              <a:defRPr/>
            </a:pPr>
            <a:r>
              <a:rPr lang="uk-UA" sz="4800" b="1" spc="50" dirty="0" smtClean="0">
                <a:ln w="11430"/>
                <a:solidFill>
                  <a:schemeClr val="accent5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2017 року:</a:t>
            </a:r>
          </a:p>
          <a:p>
            <a:pPr>
              <a:defRPr/>
            </a:pPr>
            <a:r>
              <a:rPr lang="uk-UA" sz="5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Державний </a:t>
            </a:r>
            <a:r>
              <a:rPr lang="uk-UA" sz="54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</a:t>
            </a:r>
          </a:p>
          <a:p>
            <a:pPr>
              <a:defRPr/>
            </a:pPr>
            <a:r>
              <a:rPr lang="uk-UA" sz="54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r>
              <a:rPr lang="uk-UA" sz="6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252,6</a:t>
            </a:r>
            <a:r>
              <a:rPr lang="uk-UA" sz="5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36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млн. </a:t>
            </a:r>
            <a:r>
              <a:rPr lang="uk-UA" sz="3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грн</a:t>
            </a:r>
            <a:endParaRPr lang="uk-UA" sz="36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defRPr/>
            </a:pPr>
            <a:r>
              <a:rPr lang="uk-UA" sz="5400" b="1" spc="50" dirty="0">
                <a:ln w="11430"/>
                <a:solidFill>
                  <a:schemeClr val="accent5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Місцевий бюджет</a:t>
            </a:r>
          </a:p>
          <a:p>
            <a:pPr>
              <a:defRPr/>
            </a:pPr>
            <a:r>
              <a:rPr lang="uk-UA" sz="5400" b="1" spc="50" dirty="0">
                <a:ln w="11430"/>
                <a:solidFill>
                  <a:schemeClr val="accent5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r>
              <a:rPr lang="uk-UA" sz="6600" b="1" spc="50" dirty="0" smtClean="0">
                <a:ln w="11430"/>
                <a:solidFill>
                  <a:schemeClr val="accent5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36,92</a:t>
            </a:r>
            <a:r>
              <a:rPr lang="uk-UA" sz="5400" b="1" spc="50" dirty="0" smtClean="0">
                <a:ln w="11430"/>
                <a:solidFill>
                  <a:schemeClr val="accent5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3600" b="1" spc="50" dirty="0">
                <a:ln w="11430"/>
                <a:solidFill>
                  <a:schemeClr val="accent5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млн. грн</a:t>
            </a:r>
          </a:p>
        </p:txBody>
      </p:sp>
    </p:spTree>
  </p:cSld>
  <p:clrMapOvr>
    <a:masterClrMapping/>
  </p:clrMapOvr>
  <p:transition spd="slow" advClick="0" advTm="10000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1" y="0"/>
            <a:ext cx="77723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Державний бюджет:</a:t>
            </a:r>
          </a:p>
          <a:p>
            <a:pPr>
              <a:defRPr/>
            </a:pPr>
            <a:endParaRPr lang="uk-UA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838201"/>
          <a:ext cx="8534400" cy="586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3836"/>
                <a:gridCol w="1380564"/>
              </a:tblGrid>
              <a:tr h="931636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>
                          <a:solidFill>
                            <a:schemeClr val="accent3"/>
                          </a:solidFill>
                        </a:rPr>
                        <a:t>Напрямок використання бюджетних коштів</a:t>
                      </a:r>
                      <a:endParaRPr lang="uk-UA" sz="28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accent3"/>
                          </a:solidFill>
                        </a:rPr>
                        <a:t>Млн. грн</a:t>
                      </a:r>
                      <a:endParaRPr lang="uk-UA" sz="2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510897"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7030A0"/>
                          </a:solidFill>
                        </a:rPr>
                        <a:t>Пільги на житлово-комунальні послуги</a:t>
                      </a:r>
                      <a:endParaRPr lang="uk-UA" sz="2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7030A0"/>
                          </a:solidFill>
                        </a:rPr>
                        <a:t>37,8</a:t>
                      </a:r>
                      <a:endParaRPr lang="uk-UA" sz="2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10897"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7030A0"/>
                          </a:solidFill>
                        </a:rPr>
                        <a:t>Житлові субсидії</a:t>
                      </a:r>
                      <a:endParaRPr lang="uk-UA" sz="2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7030A0"/>
                          </a:solidFill>
                        </a:rPr>
                        <a:t>195,6</a:t>
                      </a:r>
                      <a:endParaRPr lang="uk-UA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510897"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7030A0"/>
                          </a:solidFill>
                        </a:rPr>
                        <a:t>Придбання санаторно-курортних путівок</a:t>
                      </a:r>
                      <a:endParaRPr lang="uk-UA" sz="2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7030A0"/>
                          </a:solidFill>
                        </a:rPr>
                        <a:t>2,2</a:t>
                      </a:r>
                      <a:endParaRPr lang="uk-UA" sz="2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91214"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7030A0"/>
                          </a:solidFill>
                        </a:rPr>
                        <a:t>Компенсація постраждалим внаслідок Чорнобильської катастрофи</a:t>
                      </a:r>
                      <a:endParaRPr lang="uk-UA" sz="2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7030A0"/>
                          </a:solidFill>
                        </a:rPr>
                        <a:t>3,6</a:t>
                      </a:r>
                      <a:endParaRPr lang="uk-UA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691214"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7030A0"/>
                          </a:solidFill>
                        </a:rPr>
                        <a:t>Компенсація середнього заробітку мобілізованим працівникам</a:t>
                      </a:r>
                      <a:endParaRPr lang="uk-UA" sz="2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7030A0"/>
                          </a:solidFill>
                        </a:rPr>
                        <a:t>5,5</a:t>
                      </a:r>
                      <a:endParaRPr lang="uk-UA" sz="2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22120"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7030A0"/>
                          </a:solidFill>
                        </a:rPr>
                        <a:t>Соціальні стипендії </a:t>
                      </a:r>
                      <a:endParaRPr lang="uk-UA" sz="2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7030A0"/>
                          </a:solidFill>
                        </a:rPr>
                        <a:t>2,8</a:t>
                      </a:r>
                      <a:endParaRPr lang="uk-UA" sz="2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6311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solidFill>
                            <a:srgbClr val="7030A0"/>
                          </a:solidFill>
                        </a:rPr>
                        <a:t>Професійна адаптація учасників АТО </a:t>
                      </a:r>
                    </a:p>
                    <a:p>
                      <a:endParaRPr lang="uk-UA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7030A0"/>
                          </a:solidFill>
                        </a:rPr>
                        <a:t>0,6</a:t>
                      </a:r>
                      <a:endParaRPr lang="uk-UA" sz="2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91214"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7030A0"/>
                          </a:solidFill>
                        </a:rPr>
                        <a:t>Грошова компенсація за належні для отримання жилі приміщення</a:t>
                      </a:r>
                      <a:endParaRPr lang="uk-UA" sz="2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7030A0"/>
                          </a:solidFill>
                        </a:rPr>
                        <a:t>4,5</a:t>
                      </a:r>
                      <a:endParaRPr lang="uk-UA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10000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7200" y="1676400"/>
          <a:ext cx="8229600" cy="43434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586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Нараховано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2017 році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(тис. грн)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Сплачено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у 2017 році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(тис. грн)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56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44 592,4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37 765,1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09600" y="381000"/>
            <a:ext cx="80009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ПІЛЬГИ НА ОПЛАТУ </a:t>
            </a:r>
          </a:p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ЖИТЛОВО-КОМУНАЛЬНИХ ПОСЛУГ 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10000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pPr>
              <a:defRPr/>
            </a:pPr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ЖИТЛОВІ СУБСИДІЇ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1828798"/>
          <a:ext cx="8001000" cy="4082100"/>
        </p:xfrm>
        <a:graphic>
          <a:graphicData uri="http://schemas.openxmlformats.org/drawingml/2006/table">
            <a:tbl>
              <a:tblPr/>
              <a:tblGrid>
                <a:gridCol w="4000500"/>
                <a:gridCol w="4000500"/>
              </a:tblGrid>
              <a:tr h="15240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Нараховано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2017 році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(тис. грн)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Сплачено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у 2017 році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(тис. грн)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580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199 974,7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195 561,3</a:t>
                      </a: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4994</TotalTime>
  <Words>939</Words>
  <Application>Microsoft Office PowerPoint</Application>
  <PresentationFormat>Экран (4:3)</PresentationFormat>
  <Paragraphs>244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Оформление по умолчанию</vt:lpstr>
      <vt:lpstr>Специальное оформление</vt:lpstr>
      <vt:lpstr>1_Специальное оформление</vt:lpstr>
      <vt:lpstr>Управління праці та соціального захисту населення </vt:lpstr>
      <vt:lpstr>РЕАЛІЗАЦІЯ СОЦІАЛЬНОЇ ПОЛІТИКИ  В ПОДІЛЬСЬКОМУ РАЙОНІ м. КИЄВА</vt:lpstr>
      <vt:lpstr>ОБЛІК  СОЦІАЛЬНО ЗАЛЕЖНИХ ГРОМАДЯН</vt:lpstr>
      <vt:lpstr>ОБЛІК  СОЦІАЛЬНО ЗАЛЕЖНИХ ГРОМАДЯН</vt:lpstr>
      <vt:lpstr>ОБЛІК  СОЦІАЛЬНО ЗАЛЕЖНИХ ГРОМАДЯН Пільгові категорії населення*</vt:lpstr>
      <vt:lpstr>Слайд 6</vt:lpstr>
      <vt:lpstr>Слайд 7</vt:lpstr>
      <vt:lpstr>Слайд 8</vt:lpstr>
      <vt:lpstr>ЖИТЛОВІ СУБСИДІЇ</vt:lpstr>
      <vt:lpstr>Управління співпрацює з організаціями надавачами послуг</vt:lpstr>
      <vt:lpstr>СПІВПРАЦЯ УПРАВЛІННЯ</vt:lpstr>
      <vt:lpstr>Слайд 12</vt:lpstr>
      <vt:lpstr>Турбота. Назустріч киянам 2016-2018</vt:lpstr>
      <vt:lpstr>Соціальне партнерство 2016-2018</vt:lpstr>
      <vt:lpstr>ЖИТЛОВІ СУБСИДІЇ у 2017 році</vt:lpstr>
      <vt:lpstr>Слайд 16</vt:lpstr>
      <vt:lpstr>Слайд 17</vt:lpstr>
      <vt:lpstr>Слайд 18</vt:lpstr>
      <vt:lpstr>Слайд 19</vt:lpstr>
      <vt:lpstr>Слайд 20</vt:lpstr>
      <vt:lpstr>Слайд 21</vt:lpstr>
      <vt:lpstr>СТАН   ЗАБОРГОВАНОСТІ ПО   ЗАРОБІТНІЙ   ПЛАТІ</vt:lpstr>
      <vt:lpstr>Слайд 23</vt:lpstr>
      <vt:lpstr>Організація та проведення заходів з нагоди відзначення державних свят та пам’ятних дат 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Абакумова Т.Ю</dc:creator>
  <cp:lastModifiedBy>Abakumova</cp:lastModifiedBy>
  <cp:revision>596</cp:revision>
  <cp:lastPrinted>1601-01-01T00:00:00Z</cp:lastPrinted>
  <dcterms:created xsi:type="dcterms:W3CDTF">1601-01-01T00:00:00Z</dcterms:created>
  <dcterms:modified xsi:type="dcterms:W3CDTF">2018-02-09T07:53:57Z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