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64" r:id="rId4"/>
    <p:sldId id="284" r:id="rId5"/>
    <p:sldId id="269" r:id="rId6"/>
    <p:sldId id="270" r:id="rId7"/>
    <p:sldId id="276" r:id="rId8"/>
    <p:sldId id="277" r:id="rId9"/>
    <p:sldId id="280" r:id="rId10"/>
    <p:sldId id="283" r:id="rId11"/>
    <p:sldId id="272" r:id="rId12"/>
    <p:sldId id="273" r:id="rId13"/>
    <p:sldId id="278" r:id="rId14"/>
    <p:sldId id="275" r:id="rId15"/>
    <p:sldId id="279" r:id="rId16"/>
    <p:sldId id="267" r:id="rId17"/>
    <p:sldId id="268" r:id="rId18"/>
    <p:sldId id="271" r:id="rId19"/>
    <p:sldId id="266" r:id="rId20"/>
    <p:sldId id="274" r:id="rId21"/>
    <p:sldId id="265" r:id="rId22"/>
    <p:sldId id="285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4 ветерани інваліди отримали квартири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05" y="1334181"/>
            <a:ext cx="4496298" cy="33722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35" y="2093320"/>
            <a:ext cx="5482046" cy="4111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35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Права дітей районний конкурс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1" y="1761930"/>
            <a:ext cx="7975947" cy="4486470"/>
          </a:xfrm>
        </p:spPr>
      </p:pic>
    </p:spTree>
    <p:extLst>
      <p:ext uri="{BB962C8B-B14F-4D97-AF65-F5344CB8AC3E}">
        <p14:creationId xmlns="" xmlns:p14="http://schemas.microsoft.com/office/powerpoint/2010/main" val="7681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 постійно розвиваємось і вдосконалюємось. Відвідуємо семінари та тренінги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39" y="2444523"/>
            <a:ext cx="6303492" cy="4195762"/>
          </a:xfrm>
        </p:spPr>
      </p:pic>
    </p:spTree>
    <p:extLst>
      <p:ext uri="{BB962C8B-B14F-4D97-AF65-F5344CB8AC3E}">
        <p14:creationId xmlns="" xmlns:p14="http://schemas.microsoft.com/office/powerpoint/2010/main" val="38491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Соціальні та волонтерські проекти. Або чому нам не сидиться вдома?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98" y="2496775"/>
            <a:ext cx="5594349" cy="4195762"/>
          </a:xfrm>
        </p:spPr>
      </p:pic>
    </p:spTree>
    <p:extLst>
      <p:ext uri="{BB962C8B-B14F-4D97-AF65-F5344CB8AC3E}">
        <p14:creationId xmlns="" xmlns:p14="http://schemas.microsoft.com/office/powerpoint/2010/main" val="23802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Клуб Щастя. Семінар як увімкнути Драйв. Мотивація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2" y="1722620"/>
            <a:ext cx="6662828" cy="4997121"/>
          </a:xfrm>
        </p:spPr>
      </p:pic>
    </p:spTree>
    <p:extLst>
      <p:ext uri="{BB962C8B-B14F-4D97-AF65-F5344CB8AC3E}">
        <p14:creationId xmlns="" xmlns:p14="http://schemas.microsoft.com/office/powerpoint/2010/main" val="36613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Тренінг з Тайм-менеджменту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05" y="1595438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" y="2847703"/>
            <a:ext cx="4850674" cy="3638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69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Лідерські навички від </a:t>
            </a:r>
            <a:r>
              <a:rPr lang="uk-UA" dirty="0" err="1" smtClean="0"/>
              <a:t>Ваче</a:t>
            </a:r>
            <a:r>
              <a:rPr lang="uk-UA" dirty="0" smtClean="0"/>
              <a:t> </a:t>
            </a:r>
            <a:r>
              <a:rPr lang="uk-UA" dirty="0" err="1" smtClean="0"/>
              <a:t>Давтяна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06" y="2052638"/>
            <a:ext cx="8737963" cy="4195762"/>
          </a:xfrm>
        </p:spPr>
      </p:pic>
    </p:spTree>
    <p:extLst>
      <p:ext uri="{BB962C8B-B14F-4D97-AF65-F5344CB8AC3E}">
        <p14:creationId xmlns="" xmlns:p14="http://schemas.microsoft.com/office/powerpoint/2010/main" val="26513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Ігор </a:t>
            </a:r>
            <a:r>
              <a:rPr lang="uk-UA" dirty="0" err="1" smtClean="0"/>
              <a:t>Слюсаренко</a:t>
            </a:r>
            <a:r>
              <a:rPr lang="uk-UA" dirty="0" smtClean="0"/>
              <a:t> успішно закінчив 6-ту Всеукраїнську школу самодопомоги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9" y="2444524"/>
            <a:ext cx="6293643" cy="4195762"/>
          </a:xfrm>
        </p:spPr>
      </p:pic>
    </p:spTree>
    <p:extLst>
      <p:ext uri="{BB962C8B-B14F-4D97-AF65-F5344CB8AC3E}">
        <p14:creationId xmlns="" xmlns:p14="http://schemas.microsoft.com/office/powerpoint/2010/main" val="9999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Тепер Ігор регулярно проводить семінари в спілці для ветеранів та волонтерів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" y="2498272"/>
            <a:ext cx="457200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86" y="3143296"/>
            <a:ext cx="4572000" cy="3429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11" y="2375518"/>
            <a:ext cx="4376828" cy="3282621"/>
          </a:xfrm>
        </p:spPr>
      </p:pic>
    </p:spTree>
    <p:extLst>
      <p:ext uri="{BB962C8B-B14F-4D97-AF65-F5344CB8AC3E}">
        <p14:creationId xmlns="" xmlns:p14="http://schemas.microsoft.com/office/powerpoint/2010/main" val="2896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 піклуємось один про одного</a:t>
            </a:r>
            <a:br>
              <a:rPr lang="uk-UA" dirty="0" smtClean="0"/>
            </a:br>
            <a:r>
              <a:rPr lang="uk-UA" sz="3600" dirty="0" smtClean="0"/>
              <a:t>День Захисника України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17" y="1714501"/>
            <a:ext cx="6857999" cy="5143499"/>
          </a:xfrm>
        </p:spPr>
      </p:pic>
    </p:spTree>
    <p:extLst>
      <p:ext uri="{BB962C8B-B14F-4D97-AF65-F5344CB8AC3E}">
        <p14:creationId xmlns="" xmlns:p14="http://schemas.microsoft.com/office/powerpoint/2010/main" val="39760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 нагороджували відзнаками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15" y="1397727"/>
            <a:ext cx="7598429" cy="5081450"/>
          </a:xfrm>
        </p:spPr>
      </p:pic>
    </p:spTree>
    <p:extLst>
      <p:ext uri="{BB962C8B-B14F-4D97-AF65-F5344CB8AC3E}">
        <p14:creationId xmlns="" xmlns:p14="http://schemas.microsoft.com/office/powerpoint/2010/main" val="37052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105" y="100021"/>
            <a:ext cx="9404723" cy="1400530"/>
          </a:xfrm>
        </p:spPr>
        <p:txBody>
          <a:bodyPr/>
          <a:lstStyle/>
          <a:p>
            <a:r>
              <a:rPr lang="ru-RU" dirty="0" smtClean="0"/>
              <a:t>Ми </a:t>
            </a:r>
            <a:r>
              <a:rPr lang="ru-RU" dirty="0" err="1" smtClean="0"/>
              <a:t>піклуємося</a:t>
            </a:r>
            <a:r>
              <a:rPr lang="ru-RU" dirty="0" smtClean="0"/>
              <a:t> про </a:t>
            </a:r>
            <a:r>
              <a:rPr lang="ru-RU" dirty="0" err="1" smtClean="0"/>
              <a:t>підростаюче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sz="3600" dirty="0" err="1" smtClean="0"/>
              <a:t>Дитяче</a:t>
            </a:r>
            <a:r>
              <a:rPr lang="ru-RU" sz="3600" dirty="0" smtClean="0"/>
              <a:t> </a:t>
            </a:r>
            <a:r>
              <a:rPr lang="ru-RU" sz="3600" dirty="0"/>
              <a:t>свято -</a:t>
            </a:r>
            <a:r>
              <a:rPr lang="ru-RU" sz="3600" dirty="0" err="1"/>
              <a:t>змагання</a:t>
            </a:r>
            <a:r>
              <a:rPr lang="ru-RU" sz="3600" dirty="0"/>
              <a:t> "День Юного </a:t>
            </a:r>
            <a:r>
              <a:rPr lang="ru-RU" sz="3600" dirty="0" err="1"/>
              <a:t>Пріорчанина</a:t>
            </a:r>
            <a:r>
              <a:rPr lang="ru-RU" sz="3600" dirty="0"/>
              <a:t>"</a:t>
            </a:r>
            <a:endParaRPr lang="uk-UA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53" y="2196329"/>
            <a:ext cx="4891858" cy="366889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" y="2913018"/>
            <a:ext cx="4855028" cy="3641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8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Голова спілки підписує меморандум про створення Муніципальної поліції в Подільському районі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35" y="2340021"/>
            <a:ext cx="7306905" cy="4195762"/>
          </a:xfrm>
        </p:spPr>
      </p:pic>
    </p:spTree>
    <p:extLst>
      <p:ext uri="{BB962C8B-B14F-4D97-AF65-F5344CB8AC3E}">
        <p14:creationId xmlns="" xmlns:p14="http://schemas.microsoft.com/office/powerpoint/2010/main" val="10995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 охороняємо порядок </a:t>
            </a:r>
            <a:br>
              <a:rPr lang="uk-UA" dirty="0" smtClean="0"/>
            </a:br>
            <a:r>
              <a:rPr lang="uk-UA" sz="2800" dirty="0" smtClean="0"/>
              <a:t>ЦНАП Подільського району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05" y="1713004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9" y="2743909"/>
            <a:ext cx="5051242" cy="37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18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Беремо участь в суспільно важливих процесах</a:t>
            </a:r>
            <a:br>
              <a:rPr lang="uk-UA" dirty="0" smtClean="0"/>
            </a:br>
            <a:r>
              <a:rPr lang="uk-UA" sz="3200" dirty="0" smtClean="0"/>
              <a:t>Круглий стіл «Реінтеграція ветеранів АТО»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96" y="2326958"/>
            <a:ext cx="5427596" cy="36297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4" y="2980101"/>
            <a:ext cx="5620362" cy="3758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37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 турбуємось про навколишнє середовище</a:t>
            </a:r>
            <a:r>
              <a:rPr lang="uk-UA" sz="3600" dirty="0" smtClean="0"/>
              <a:t>. </a:t>
            </a:r>
            <a:br>
              <a:rPr lang="uk-UA" sz="3600" dirty="0" smtClean="0"/>
            </a:br>
            <a:r>
              <a:rPr lang="uk-UA" sz="3600" dirty="0" smtClean="0"/>
              <a:t>Прибирання виноградарського лісу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13" y="2560320"/>
            <a:ext cx="3146821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458402"/>
            <a:ext cx="2417445" cy="4297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91" y="3017860"/>
            <a:ext cx="5374496" cy="32806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4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 піклуємося про наших дружин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Курси психологічної підтримки для мам, дружин та сестер ветеранів АТО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3" y="2863577"/>
            <a:ext cx="5107335" cy="38305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" y="2863577"/>
            <a:ext cx="5203372" cy="3902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55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Квест</a:t>
            </a:r>
            <a:r>
              <a:rPr lang="uk-UA" dirty="0" smtClean="0"/>
              <a:t> ОСТРІВ 2017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5" y="452718"/>
            <a:ext cx="4391978" cy="31095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1" y="1336629"/>
            <a:ext cx="3912826" cy="5219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5" y="3840480"/>
            <a:ext cx="4411579" cy="301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03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Майстер клас з малювання та канатний парк для діток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0" y="1152983"/>
            <a:ext cx="3971879" cy="29789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06" y="3273909"/>
            <a:ext cx="4155328" cy="3116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1" y="1928170"/>
            <a:ext cx="5244677" cy="3933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89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Школярів</a:t>
            </a:r>
            <a:r>
              <a:rPr lang="ru-RU" dirty="0"/>
              <a:t> </a:t>
            </a:r>
            <a:r>
              <a:rPr lang="ru-RU" dirty="0" err="1"/>
              <a:t>Подільського</a:t>
            </a:r>
            <a:r>
              <a:rPr lang="ru-RU" dirty="0"/>
              <a:t> району </a:t>
            </a:r>
            <a:r>
              <a:rPr lang="ru-RU" dirty="0" err="1"/>
              <a:t>познайомили</a:t>
            </a:r>
            <a:r>
              <a:rPr lang="ru-RU" dirty="0"/>
              <a:t> з </a:t>
            </a:r>
            <a:r>
              <a:rPr lang="ru-RU" dirty="0" err="1"/>
              <a:t>професією</a:t>
            </a:r>
            <a:r>
              <a:rPr lang="ru-RU" dirty="0"/>
              <a:t> </a:t>
            </a:r>
            <a:r>
              <a:rPr lang="ru-RU" dirty="0" err="1" smtClean="0"/>
              <a:t>військових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25" y="2576443"/>
            <a:ext cx="7628069" cy="3902733"/>
          </a:xfrm>
        </p:spPr>
      </p:pic>
    </p:spTree>
    <p:extLst>
      <p:ext uri="{BB962C8B-B14F-4D97-AF65-F5344CB8AC3E}">
        <p14:creationId xmlns="" xmlns:p14="http://schemas.microsoft.com/office/powerpoint/2010/main" val="41924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Урок </a:t>
            </a:r>
            <a:r>
              <a:rPr lang="ru-RU" dirty="0" err="1"/>
              <a:t>Мужності</a:t>
            </a:r>
            <a:r>
              <a:rPr lang="ru-RU" dirty="0"/>
              <a:t> в </a:t>
            </a:r>
            <a:r>
              <a:rPr lang="ru-RU" dirty="0" smtClean="0"/>
              <a:t>с/ш </a:t>
            </a:r>
            <a:r>
              <a:rPr lang="ru-RU" dirty="0"/>
              <a:t>№З 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88" y="1651069"/>
            <a:ext cx="8118846" cy="4566851"/>
          </a:xfrm>
        </p:spPr>
      </p:pic>
    </p:spTree>
    <p:extLst>
      <p:ext uri="{BB962C8B-B14F-4D97-AF65-F5344CB8AC3E}">
        <p14:creationId xmlns="" xmlns:p14="http://schemas.microsoft.com/office/powerpoint/2010/main" val="32948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Змагання «Снайпер столиці» в 243 школі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2" y="1963397"/>
            <a:ext cx="3461656" cy="46155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99" y="1853248"/>
            <a:ext cx="6300921" cy="4725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8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Стрілецький день школа №45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53" y="1518966"/>
            <a:ext cx="5663937" cy="41948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4" y="1518966"/>
            <a:ext cx="5691986" cy="4215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43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Уроки</a:t>
            </a:r>
            <a:r>
              <a:rPr lang="uk-UA" dirty="0" smtClean="0"/>
              <a:t> патріотичного виховання Гімназія </a:t>
            </a:r>
            <a:r>
              <a:rPr lang="uk-UA" dirty="0" err="1" smtClean="0"/>
              <a:t>Веденська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78" y="1853248"/>
            <a:ext cx="6376910" cy="4782683"/>
          </a:xfrm>
        </p:spPr>
      </p:pic>
    </p:spTree>
    <p:extLst>
      <p:ext uri="{BB962C8B-B14F-4D97-AF65-F5344CB8AC3E}">
        <p14:creationId xmlns="" xmlns:p14="http://schemas.microsoft.com/office/powerpoint/2010/main" val="2131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404</TotalTime>
  <Words>156</Words>
  <Application>Microsoft Office PowerPoint</Application>
  <PresentationFormat>Довільний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Ион</vt:lpstr>
      <vt:lpstr>4 ветерани інваліди отримали квартири</vt:lpstr>
      <vt:lpstr>Ми піклуємося про підростаюче покоління! Дитяче свято -змагання "День Юного Пріорчанина"</vt:lpstr>
      <vt:lpstr>Квест ОСТРІВ 2017</vt:lpstr>
      <vt:lpstr>Майстер клас з малювання та канатний парк для діток</vt:lpstr>
      <vt:lpstr>Школярів Подільського району познайомили з професією військових </vt:lpstr>
      <vt:lpstr>Урок Мужності в с/ш №З </vt:lpstr>
      <vt:lpstr>Змагання «Снайпер столиці» в 243 школі</vt:lpstr>
      <vt:lpstr>Стрілецький день школа №45</vt:lpstr>
      <vt:lpstr>Уроки патріотичного виховання Гімназія Веденська</vt:lpstr>
      <vt:lpstr>Права дітей районний конкурс</vt:lpstr>
      <vt:lpstr>Ми постійно розвиваємось і вдосконалюємось. Відвідуємо семінари та тренінги</vt:lpstr>
      <vt:lpstr>Соціальні та волонтерські проекти. Або чому нам не сидиться вдома? </vt:lpstr>
      <vt:lpstr>Клуб Щастя. Семінар як увімкнути Драйв. Мотивація</vt:lpstr>
      <vt:lpstr>Тренінг з Тайм-менеджменту</vt:lpstr>
      <vt:lpstr>Лідерські навички від Ваче Давтяна.</vt:lpstr>
      <vt:lpstr>Ігор Слюсаренко успішно закінчив 6-ту Всеукраїнську школу самодопомоги</vt:lpstr>
      <vt:lpstr>Тепер Ігор регулярно проводить семінари в спілці для ветеранів та волонтерів</vt:lpstr>
      <vt:lpstr>Ми піклуємось один про одного День Захисника України</vt:lpstr>
      <vt:lpstr>Нас нагороджували відзнаками</vt:lpstr>
      <vt:lpstr>Голова спілки підписує меморандум про створення Муніципальної поліції в Подільському районі</vt:lpstr>
      <vt:lpstr>МИ охороняємо порядок  ЦНАП Подільського району</vt:lpstr>
      <vt:lpstr>Беремо участь в суспільно важливих процесах Круглий стіл «Реінтеграція ветеранів АТО»</vt:lpstr>
      <vt:lpstr>Ми турбуємось про навколишнє середовище.  Прибирання виноградарського лісу</vt:lpstr>
      <vt:lpstr>Ми піклуємося про наших дружин Курси психологічної підтримки для мам, дружин та сестер ветеранів АТО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Річний звіт 2017</dc:title>
  <dc:creator>Salvia</dc:creator>
  <cp:lastModifiedBy>PRDA</cp:lastModifiedBy>
  <cp:revision>18</cp:revision>
  <dcterms:created xsi:type="dcterms:W3CDTF">2017-12-27T08:26:48Z</dcterms:created>
  <dcterms:modified xsi:type="dcterms:W3CDTF">2018-03-21T07:14:30Z</dcterms:modified>
</cp:coreProperties>
</file>