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69" r:id="rId4"/>
    <p:sldId id="273" r:id="rId5"/>
    <p:sldId id="265" r:id="rId6"/>
    <p:sldId id="276" r:id="rId7"/>
    <p:sldId id="274" r:id="rId8"/>
    <p:sldId id="275" r:id="rId9"/>
    <p:sldId id="277" r:id="rId10"/>
    <p:sldId id="282" r:id="rId11"/>
    <p:sldId id="270" r:id="rId12"/>
    <p:sldId id="278" r:id="rId13"/>
    <p:sldId id="288" r:id="rId14"/>
    <p:sldId id="271" r:id="rId15"/>
    <p:sldId id="26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8A8"/>
    <a:srgbClr val="DAA600"/>
    <a:srgbClr val="FFC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24" autoAdjust="0"/>
  </p:normalViewPr>
  <p:slideViewPr>
    <p:cSldViewPr>
      <p:cViewPr varScale="1">
        <p:scale>
          <a:sx n="69" d="100"/>
          <a:sy n="69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F795-F303-4AE9-A8D5-CC93D30CC1B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86058"/>
            <a:ext cx="7772400" cy="1470025"/>
          </a:xfrm>
        </p:spPr>
        <p:txBody>
          <a:bodyPr>
            <a:noAutofit/>
          </a:bodyPr>
          <a:lstStyle/>
          <a:p>
            <a: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11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11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1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БУДІВНИЦТВО</a:t>
            </a:r>
            <a:r>
              <a:rPr lang="uk-UA" sz="4100" dirty="0" smtClean="0">
                <a:ln>
                  <a:solidFill>
                    <a:srgbClr val="9F28A8"/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4100" dirty="0" smtClean="0">
                <a:ln>
                  <a:solidFill>
                    <a:srgbClr val="9F28A8"/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100" dirty="0" smtClean="0">
                <a:ln>
                  <a:solidFill>
                    <a:srgbClr val="9F28A8"/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41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AA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 ПОДІЛЬСЬКОМУ  РАЙОНІ</a:t>
            </a:r>
            <a:endParaRPr lang="ru-RU" sz="41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AA6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Реконструкція з прибудовою до будівлі загальноосвітнього навчального закладу І–ІІІ ступенів «Гімназія № 19  </a:t>
            </a:r>
            <a:r>
              <a:rPr kumimoji="0" lang="uk-UA" sz="22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“Межигірська”</a:t>
            </a:r>
            <a:r>
              <a:rPr kumimoji="0" lang="uk-UA" sz="2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Подільського району м. Києва на вулиці </a:t>
            </a:r>
            <a:r>
              <a:rPr kumimoji="0" lang="uk-UA" sz="22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Межигірській</a:t>
            </a:r>
            <a:r>
              <a:rPr kumimoji="0" lang="uk-UA" sz="2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16</a:t>
            </a:r>
            <a:endParaRPr kumimoji="0" lang="ru-RU" sz="2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DSC04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7147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590073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4214818"/>
            <a:ext cx="2928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05.2009 – 12.2023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714876" y="2285992"/>
            <a:ext cx="4143404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61 183,3 тис. грн.</a:t>
            </a:r>
          </a:p>
          <a:p>
            <a:pPr algn="ctr">
              <a:defRPr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Потужність: збільшиться на 292 учня.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857232"/>
            <a:ext cx="3000396" cy="2286016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Реконструкція нежитлового приміщення під розміщення центру соціальних служб на вул. </a:t>
            </a:r>
            <a:r>
              <a:rPr lang="uk-UA" sz="27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Мостицькій</a:t>
            </a:r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20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3429024" cy="212565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102 700,0 тис. грн.</a:t>
            </a:r>
          </a:p>
          <a:p>
            <a:pPr algn="ctr">
              <a:buNone/>
              <a:defRPr/>
            </a:pPr>
            <a:endParaRPr lang="uk-UA" sz="5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endParaRPr lang="uk-UA" sz="6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кількість робочих місць 387 людей.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D:\Локальный диск\D\Картинки\csm_160524_Symposium_Essbare_Fassade_Bild3_Quer_d795081f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31" y="357166"/>
            <a:ext cx="5137872" cy="3429024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Картинки\Мостицька, 20 у середин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533" y="3143248"/>
            <a:ext cx="493942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удівництво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каналізаційної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відновленнямдорожньогопокриття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приватному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секторіСирецькогомасиву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Рилєєва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Шполянській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Тагільській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Рясному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водопровіднімережівідкінця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Петропавлівської</a:t>
            </a:r>
            <a:endParaRPr lang="ru-RU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501121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01.2019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12.2022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2,7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2,03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26 000,0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225668"/>
          </a:xfrm>
        </p:spPr>
        <p:txBody>
          <a:bodyPr>
            <a:noAutofit/>
          </a:bodyPr>
          <a:lstStyle/>
          <a:p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Будівництво з добудовою зовнішніх мереж водопроводу та каналізації на вул. Ростовській та вул. </a:t>
            </a:r>
            <a:r>
              <a:rPr lang="uk-UA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Пуща-Водицькій</a:t>
            </a:r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Подільському районі м. Києва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876"/>
          <a:ext cx="850112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06.2007</a:t>
                      </a:r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12.2020</a:t>
                      </a:r>
                      <a:endParaRPr lang="ru-RU" sz="2800" b="1" dirty="0"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0,843</a:t>
                      </a:r>
                    </a:p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0,951</a:t>
                      </a:r>
                      <a:endParaRPr lang="ru-RU" sz="32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9 670,40</a:t>
                      </a:r>
                      <a:endParaRPr lang="ru-RU" sz="32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Введені в експлуатацію об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єкти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 передані на баланс експлуатуючій організації</a:t>
            </a:r>
            <a:endParaRPr lang="uk-UA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компенсуючого</a:t>
            </a:r>
            <a:r>
              <a:rPr lang="uk-UA" sz="24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типу (санаторного)  № 151 Подільського району м. Києва на вулиці Маршала Гречка, 10-А</a:t>
            </a:r>
            <a:endParaRPr lang="ru-RU" sz="24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Локальный диск\D\Картинки\9228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786214" cy="25221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00174"/>
            <a:ext cx="450056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03.2019 – 12.2020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7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єкта</a:t>
            </a: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171,4</a:t>
            </a:r>
            <a:r>
              <a:rPr lang="en-US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тис. грн.</a:t>
            </a:r>
            <a:endParaRPr lang="ru-RU" sz="1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214818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Потужність: збільшився на 42 дитини.</a:t>
            </a:r>
          </a:p>
          <a:p>
            <a:pPr algn="ctr">
              <a:defRPr/>
            </a:pPr>
            <a:endParaRPr lang="uk-UA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0822"/>
            <a:ext cx="4591050" cy="228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Локальный диск\Локальный диск\D\ДНЗ № 151\ФОТО\5f7ee3375bdde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00306"/>
            <a:ext cx="3810000" cy="1905000"/>
          </a:xfrm>
          <a:prstGeom prst="rect">
            <a:avLst/>
          </a:prstGeom>
          <a:noFill/>
        </p:spPr>
      </p:pic>
      <p:pic>
        <p:nvPicPr>
          <p:cNvPr id="1027" name="Picture 3" descr="D:\Локальный диск\Локальный диск\D\ДНЗ № 151\ФОТО\5f7ee26466b9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577950"/>
            <a:ext cx="2968628" cy="22264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Каналізування та водопостачання приватного сектору (ІІ черга будівництва) </a:t>
            </a:r>
            <a:r>
              <a:rPr lang="uk-UA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Замковецько-Білицького</a:t>
            </a: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масиву по вул. Зоряній, вул. Гомельській, пров. Зоряному,                  пров. Гомельському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28680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Вартість об</a:t>
                      </a:r>
                      <a:r>
                        <a:rPr lang="en-US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400" b="1" dirty="0" err="1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єкта</a:t>
                      </a:r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тис. грн.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12.2010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12.2020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1,29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2,09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23 678,3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sz="3600" dirty="0" smtClean="0"/>
          </a:p>
          <a:p>
            <a:pPr algn="ctr">
              <a:buNone/>
            </a:pPr>
            <a:r>
              <a:rPr lang="uk-UA" sz="4800" b="1" dirty="0" smtClean="0"/>
              <a:t>Програма економічного і </a:t>
            </a:r>
          </a:p>
          <a:p>
            <a:pPr algn="ctr">
              <a:buNone/>
            </a:pPr>
            <a:r>
              <a:rPr lang="uk-UA" sz="4800" b="1" dirty="0" smtClean="0"/>
              <a:t>соціального розвитку на 2021 рік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Реконструкція з прибудовою до будівлі загальноосвітнього навчального закладу І–ІІІ ступенів «Середня загальноосвітня школа  № 242» Подільського району м. Києва на проспекті Правди, 64-Г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Локальный диск\D\Картинки\large_article_3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929090" cy="228601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5357850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929322" y="4149566"/>
            <a:ext cx="3000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714488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 03.2009 – 08.2025 </a:t>
            </a:r>
            <a:r>
              <a:rPr lang="uk-UA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Загальна вартість: 185 643,860 тис. грн. </a:t>
            </a:r>
          </a:p>
          <a:p>
            <a:pPr algn="ctr">
              <a:defRPr/>
            </a:pPr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Потужність: прибудова ліфта та блоку фізкультурно-спортивного призначення.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00504"/>
            <a:ext cx="4454534" cy="262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Реконструкція будівлі на проспекті Правди, 4 для розміщення Центру комплексної реабілітації для осіб з інвалідністю</a:t>
            </a:r>
            <a:endParaRPr lang="ru-RU" sz="2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9" name="Picture 5" descr="D:\Локальный диск\D\Картинки\Правди, 4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636"/>
            <a:ext cx="2309819" cy="15846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57818" y="1857364"/>
            <a:ext cx="378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03.2019 – 12.2022 </a:t>
            </a:r>
            <a:r>
              <a:rPr lang="uk-UA" sz="2000" b="1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49676"/>
            <a:ext cx="4429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 об</a:t>
            </a:r>
            <a:r>
              <a:rPr lang="en-US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2000" b="1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87 000,0 тис. грн.</a:t>
            </a:r>
          </a:p>
          <a:p>
            <a:pPr algn="ctr">
              <a:defRPr/>
            </a:pPr>
            <a:endParaRPr lang="uk-UA" sz="1400" b="1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пропускна спроможність – 262 осіб, створені робочі місця – 86 чол. </a:t>
            </a: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5" y="1850325"/>
            <a:ext cx="4733925" cy="24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:\Локальный диск\Локальный диск\D\Картинки\dsc03185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86124"/>
            <a:ext cx="2286016" cy="1714512"/>
          </a:xfrm>
          <a:prstGeom prst="rect">
            <a:avLst/>
          </a:prstGeom>
          <a:noFill/>
        </p:spPr>
      </p:pic>
      <p:pic>
        <p:nvPicPr>
          <p:cNvPr id="1028" name="Picture 4" descr="D:\Локальный диск\D\Картинки\Правди, 4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000636"/>
            <a:ext cx="2321679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Перспективне будівництво</a:t>
            </a:r>
            <a:endParaRPr lang="ru-RU" sz="6600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n>
                  <a:solidFill>
                    <a:srgbClr val="9F28A8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Будівництво дошкільного навчального закладу        № 600, вул. </a:t>
            </a:r>
            <a:r>
              <a:rPr lang="uk-UA" sz="3100" b="1" dirty="0" err="1" smtClean="0">
                <a:ln>
                  <a:solidFill>
                    <a:srgbClr val="9F28A8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Юрківська</a:t>
            </a:r>
            <a:r>
              <a:rPr lang="uk-UA" sz="3100" b="1" dirty="0" smtClean="0">
                <a:ln>
                  <a:solidFill>
                    <a:srgbClr val="9F28A8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, 3 у Подільському районі</a:t>
            </a:r>
            <a:endParaRPr lang="ru-RU" b="1" dirty="0">
              <a:ln>
                <a:solidFill>
                  <a:srgbClr val="9F28A8"/>
                </a:solidFill>
              </a:ln>
              <a:effectLst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40633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20002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02.2019 – 12.2022 </a:t>
            </a:r>
            <a:r>
              <a:rPr lang="uk-UA" sz="20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56 000,0 тис. грн.</a:t>
            </a:r>
            <a:endParaRPr lang="ru-RU" sz="2000" b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60 дітей.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будівлі дошкільного навчального закладу </a:t>
            </a:r>
            <a:r>
              <a:rPr lang="uk-UA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компенсуючого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(санаторного) № 1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Подільського району м. Києва на вулиці Маршала Гречка,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-А</a:t>
            </a:r>
            <a:endParaRPr lang="ru-RU" sz="2600" dirty="0">
              <a:ln>
                <a:solidFill>
                  <a:srgbClr val="0070C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5233513" cy="2218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Локальный диск\D\Картинки\main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4271969" cy="2522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450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03.2021 – 12.2023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29 000,0 тис. грн.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929198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42 дитини.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з прибудовою до будівлі загальноосвітнього навчального закладу І–ІІІ ступенів «Спеціалізована школа № 2 імені Д. </a:t>
            </a:r>
            <a:r>
              <a:rPr lang="uk-UA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Карбишева</a:t>
            </a:r>
            <a:r>
              <a:rPr lang="uk-U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поглибленим вивченням предметів природного циклу» Подільського району м. Києва на вулиці </a:t>
            </a:r>
            <a:r>
              <a:rPr lang="uk-UA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Копилівській</a:t>
            </a:r>
            <a:r>
              <a:rPr lang="uk-U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36</a:t>
            </a:r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Локальный диск\D\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000528" cy="272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78049"/>
            <a:ext cx="4648199" cy="2522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2000240"/>
            <a:ext cx="4500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04.2009 – 12.2023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53 208,7 тис. грн.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929198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230 дитини.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Будівництво дитячої музичної школи на проспекті Свободи, 5 у Подільському районі м. Києва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Локальный диск\D\Картинки\музична школа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7227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Локальный диск\D\Картинки\музична школа (2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3767867" cy="2399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178592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03.2009 – 12.2023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83 000,0 тис. грн.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Одночасно зможе прийняти 160 дітей</a:t>
            </a:r>
          </a:p>
          <a:p>
            <a:pPr algn="ctr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46434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648</Words>
  <Application>Microsoft Office PowerPoint</Application>
  <PresentationFormat>Екран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Тема Office</vt:lpstr>
      <vt:lpstr>   БУДІВНИЦТВО  У ПОДІЛЬСЬКОМУ  РАЙОНІ</vt:lpstr>
      <vt:lpstr>Презентація PowerPoint</vt:lpstr>
      <vt:lpstr>Реконструкція з прибудовою до будівлі загальноосвітнього навчального закладу І–ІІІ ступенів «Середня загальноосвітня школа  № 242» Подільського району м. Києва на проспекті Правди, 64-Г</vt:lpstr>
      <vt:lpstr>Реконструкція будівлі на проспекті Правди, 4 для розміщення Центру комплексної реабілітації для осіб з інвалідністю</vt:lpstr>
      <vt:lpstr> Перспективне будівництво</vt:lpstr>
      <vt:lpstr>Будівництво дошкільного навчального закладу        № 600, вул. Юрківська, 3 у Подільському районі</vt:lpstr>
      <vt:lpstr>Реконструкція будівлі дошкільного навчального закладу компенсуючого типу (санаторного) № 188 Подільського району м. Києва на вулиці Маршала Гречка, 6-А</vt:lpstr>
      <vt:lpstr>Реконструкція з прибудовою до будівлі загальноосвітнього навчального закладу І–ІІІ ступенів «Спеціалізована школа № 2 імені Д. Карбишева з поглибленим вивченням предметів природного циклу» Подільського району м. Києва на вулиці Копилівській, 36</vt:lpstr>
      <vt:lpstr>Будівництво дитячої музичної школи на проспекті Свободи, 5 у Подільському районі м. Києва</vt:lpstr>
      <vt:lpstr>Початок і закінчення будівництва: 05.2009 – 12.2023 р.р</vt:lpstr>
      <vt:lpstr>Реконструкція нежитлового приміщення під розміщення центру соціальних служб на вул. Мостицькій, 20 </vt:lpstr>
      <vt:lpstr>Будівництво каналізаційної та водопровідної мереж з відновленнямдорожньогопокриття в приватному секторіСирецькогомасиву по вул. Рилєєва, Шполянській, Верболозній, Тагільській, пров. Рясному ,  пров. Верболозному, та водопровіднімережівідкінця вул. Верболозної до вул. Петропавлівської</vt:lpstr>
      <vt:lpstr>Будівництво з добудовою зовнішніх мереж водопроводу та каналізації на вул. Ростовській та вул. Пуща-Водицькій у Подільському районі м. Києва</vt:lpstr>
      <vt:lpstr>Введені в експлуатацію об’єкти та передані на баланс експлуатуючій організації</vt:lpstr>
      <vt:lpstr>Реконструкція будівлі дошкільного навчального закладу компенсуючого типу (санаторного)  № 151 Подільського району м. Києва на вулиці Маршала Гречка, 10-А</vt:lpstr>
      <vt:lpstr>Каналізування та водопостачання приватного сектору (ІІ черга будівництва) Замковецько-Білицького масиву по вул. Зоряній, вул. Гомельській, пров. Зоряному,                  пров. Гомельському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КАПІТАЛЬНЕ  БУДІВНИЦТВО У ПОДІЛЬСЬКОМУ  РАЙОНІ</dc:title>
  <dc:creator>Ника</dc:creator>
  <cp:lastModifiedBy>Шіошвілі Світлана Володимирівна</cp:lastModifiedBy>
  <cp:revision>251</cp:revision>
  <dcterms:created xsi:type="dcterms:W3CDTF">2017-02-15T13:36:09Z</dcterms:created>
  <dcterms:modified xsi:type="dcterms:W3CDTF">2021-02-11T08:13:59Z</dcterms:modified>
</cp:coreProperties>
</file>